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9" r:id="rId3"/>
    <p:sldId id="264" r:id="rId4"/>
    <p:sldId id="266" r:id="rId5"/>
    <p:sldId id="262" r:id="rId6"/>
    <p:sldId id="271" r:id="rId7"/>
    <p:sldId id="272" r:id="rId8"/>
  </p:sldIdLst>
  <p:sldSz cx="10693400" cy="7569200"/>
  <p:notesSz cx="10693400" cy="75692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F3B2D"/>
    <a:srgbClr val="F14E41"/>
    <a:srgbClr val="4631C5"/>
    <a:srgbClr val="3535C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196" y="-6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6452"/>
            <a:ext cx="9094788" cy="1589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38752"/>
            <a:ext cx="7489825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9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195"/>
              </a:lnSpc>
            </a:pPr>
            <a:fld id="{81D60167-4931-47E6-BA6A-407CBD079E47}" type="slidenum">
              <a:rPr spc="-5" dirty="0"/>
              <a:pPr marL="38100">
                <a:lnSpc>
                  <a:spcPts val="2195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9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195"/>
              </a:lnSpc>
            </a:pPr>
            <a:fld id="{81D60167-4931-47E6-BA6A-407CBD079E47}" type="slidenum">
              <a:rPr spc="-5" dirty="0"/>
              <a:pPr marL="38100">
                <a:lnSpc>
                  <a:spcPts val="2195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987" y="1740916"/>
            <a:ext cx="4654391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0371" y="1740916"/>
            <a:ext cx="4654391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9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195"/>
              </a:lnSpc>
            </a:pPr>
            <a:fld id="{81D60167-4931-47E6-BA6A-407CBD079E47}" type="slidenum">
              <a:rPr spc="-5" dirty="0"/>
              <a:pPr marL="38100">
                <a:lnSpc>
                  <a:spcPts val="2195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9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195"/>
              </a:lnSpc>
            </a:pPr>
            <a:fld id="{81D60167-4931-47E6-BA6A-407CBD079E47}" type="slidenum">
              <a:rPr spc="-5" dirty="0"/>
              <a:pPr marL="38100">
                <a:lnSpc>
                  <a:spcPts val="2195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9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195"/>
              </a:lnSpc>
            </a:pPr>
            <a:fld id="{81D60167-4931-47E6-BA6A-407CBD079E47}" type="slidenum">
              <a:rPr spc="-5" dirty="0"/>
              <a:pPr marL="38100">
                <a:lnSpc>
                  <a:spcPts val="2195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3618" y="252476"/>
            <a:ext cx="9592513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987" y="1740916"/>
            <a:ext cx="9629775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7915" y="7039356"/>
            <a:ext cx="3423920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987" y="7039356"/>
            <a:ext cx="2460942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83952" y="7157060"/>
            <a:ext cx="210184" cy="294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195"/>
              </a:lnSpc>
            </a:pPr>
            <a:fld id="{81D60167-4931-47E6-BA6A-407CBD079E47}" type="slidenum">
              <a:rPr spc="-5" dirty="0"/>
              <a:pPr marL="38100">
                <a:lnSpc>
                  <a:spcPts val="2195"/>
                </a:lnSpc>
              </a:pPr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47" Type="http://schemas.openxmlformats.org/officeDocument/2006/relationships/image" Target="../media/image46.png"/><Relationship Id="rId50" Type="http://schemas.openxmlformats.org/officeDocument/2006/relationships/image" Target="../media/image49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46" Type="http://schemas.openxmlformats.org/officeDocument/2006/relationships/image" Target="../media/image45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41" Type="http://schemas.openxmlformats.org/officeDocument/2006/relationships/image" Target="../media/image40.png"/><Relationship Id="rId54" Type="http://schemas.openxmlformats.org/officeDocument/2006/relationships/image" Target="../media/image5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45" Type="http://schemas.openxmlformats.org/officeDocument/2006/relationships/image" Target="../media/image44.png"/><Relationship Id="rId53" Type="http://schemas.openxmlformats.org/officeDocument/2006/relationships/image" Target="../media/image52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49" Type="http://schemas.openxmlformats.org/officeDocument/2006/relationships/image" Target="../media/image48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4" Type="http://schemas.openxmlformats.org/officeDocument/2006/relationships/image" Target="../media/image43.png"/><Relationship Id="rId52" Type="http://schemas.openxmlformats.org/officeDocument/2006/relationships/image" Target="../media/image51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48" Type="http://schemas.openxmlformats.org/officeDocument/2006/relationships/image" Target="../media/image47.png"/><Relationship Id="rId8" Type="http://schemas.openxmlformats.org/officeDocument/2006/relationships/image" Target="../media/image7.png"/><Relationship Id="rId51" Type="http://schemas.openxmlformats.org/officeDocument/2006/relationships/image" Target="../media/image5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hyperlink" Target="mailto:r42@rddm.team" TargetMode="External"/><Relationship Id="rId7" Type="http://schemas.openxmlformats.org/officeDocument/2006/relationships/image" Target="../media/image64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10" Type="http://schemas.openxmlformats.org/officeDocument/2006/relationships/hyperlink" Target="https://t.me/rddm_kuzbass" TargetMode="External"/><Relationship Id="rId4" Type="http://schemas.openxmlformats.org/officeDocument/2006/relationships/image" Target="../media/image61.png"/><Relationship Id="rId9" Type="http://schemas.openxmlformats.org/officeDocument/2006/relationships/hyperlink" Target="https://vk.com/rddm_kuzbas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0692765" cy="7560945"/>
            <a:chOff x="0" y="0"/>
            <a:chExt cx="10692765" cy="7560945"/>
          </a:xfrm>
        </p:grpSpPr>
        <p:pic>
          <p:nvPicPr>
            <p:cNvPr id="3" name="object 3"/>
            <p:cNvPicPr/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0" y="0"/>
              <a:ext cx="10692383" cy="7560561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screen"/>
            <a:stretch>
              <a:fillRect/>
            </a:stretch>
          </p:blipFill>
          <p:spPr>
            <a:xfrm>
              <a:off x="0" y="4561330"/>
              <a:ext cx="10692383" cy="299923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screen"/>
            <a:stretch>
              <a:fillRect/>
            </a:stretch>
          </p:blipFill>
          <p:spPr>
            <a:xfrm>
              <a:off x="170687" y="329183"/>
              <a:ext cx="3589020" cy="923543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screen"/>
            <a:stretch>
              <a:fillRect/>
            </a:stretch>
          </p:blipFill>
          <p:spPr>
            <a:xfrm>
              <a:off x="8098536" y="6243829"/>
              <a:ext cx="182879" cy="8991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screen"/>
            <a:stretch>
              <a:fillRect/>
            </a:stretch>
          </p:blipFill>
          <p:spPr>
            <a:xfrm>
              <a:off x="8193024" y="5871971"/>
              <a:ext cx="161544" cy="20116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7" cstate="screen"/>
            <a:stretch>
              <a:fillRect/>
            </a:stretch>
          </p:blipFill>
          <p:spPr>
            <a:xfrm>
              <a:off x="8033003" y="5891783"/>
              <a:ext cx="86866" cy="68579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8" cstate="screen"/>
            <a:stretch>
              <a:fillRect/>
            </a:stretch>
          </p:blipFill>
          <p:spPr>
            <a:xfrm>
              <a:off x="8031479" y="5871971"/>
              <a:ext cx="323088" cy="201167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9" cstate="screen"/>
            <a:stretch>
              <a:fillRect/>
            </a:stretch>
          </p:blipFill>
          <p:spPr>
            <a:xfrm>
              <a:off x="8263128" y="6379464"/>
              <a:ext cx="134111" cy="12191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10" cstate="screen"/>
            <a:stretch>
              <a:fillRect/>
            </a:stretch>
          </p:blipFill>
          <p:spPr>
            <a:xfrm>
              <a:off x="7968995" y="6364223"/>
              <a:ext cx="441959" cy="175259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11" cstate="screen"/>
            <a:stretch>
              <a:fillRect/>
            </a:stretch>
          </p:blipFill>
          <p:spPr>
            <a:xfrm>
              <a:off x="7662671" y="5708903"/>
              <a:ext cx="751331" cy="83515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12" cstate="screen"/>
            <a:stretch>
              <a:fillRect/>
            </a:stretch>
          </p:blipFill>
          <p:spPr>
            <a:xfrm>
              <a:off x="7950707" y="6219444"/>
              <a:ext cx="128016" cy="16459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3" cstate="screen"/>
            <a:stretch>
              <a:fillRect/>
            </a:stretch>
          </p:blipFill>
          <p:spPr>
            <a:xfrm>
              <a:off x="7886700" y="6205729"/>
              <a:ext cx="71626" cy="102106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4" cstate="screen"/>
            <a:stretch>
              <a:fillRect/>
            </a:stretch>
          </p:blipFill>
          <p:spPr>
            <a:xfrm>
              <a:off x="7842503" y="6161533"/>
              <a:ext cx="70103" cy="9296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5" cstate="screen"/>
            <a:stretch>
              <a:fillRect/>
            </a:stretch>
          </p:blipFill>
          <p:spPr>
            <a:xfrm>
              <a:off x="7766303" y="6105144"/>
              <a:ext cx="106679" cy="109728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6" cstate="screen"/>
            <a:stretch>
              <a:fillRect/>
            </a:stretch>
          </p:blipFill>
          <p:spPr>
            <a:xfrm>
              <a:off x="7725155" y="6073141"/>
              <a:ext cx="112774" cy="76198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7" cstate="screen"/>
            <a:stretch>
              <a:fillRect/>
            </a:stretch>
          </p:blipFill>
          <p:spPr>
            <a:xfrm>
              <a:off x="7687055" y="6022847"/>
              <a:ext cx="138683" cy="79247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8" cstate="screen"/>
            <a:stretch>
              <a:fillRect/>
            </a:stretch>
          </p:blipFill>
          <p:spPr>
            <a:xfrm>
              <a:off x="7667243" y="5859779"/>
              <a:ext cx="156972" cy="175259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9" cstate="screen"/>
            <a:stretch>
              <a:fillRect/>
            </a:stretch>
          </p:blipFill>
          <p:spPr>
            <a:xfrm>
              <a:off x="7668767" y="5730240"/>
              <a:ext cx="173735" cy="158495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20" cstate="screen"/>
            <a:stretch>
              <a:fillRect/>
            </a:stretch>
          </p:blipFill>
          <p:spPr>
            <a:xfrm>
              <a:off x="7676388" y="5710427"/>
              <a:ext cx="246888" cy="243839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21" cstate="screen"/>
            <a:stretch>
              <a:fillRect/>
            </a:stretch>
          </p:blipFill>
          <p:spPr>
            <a:xfrm>
              <a:off x="7799831" y="5945123"/>
              <a:ext cx="214883" cy="313944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22" cstate="screen"/>
            <a:stretch>
              <a:fillRect/>
            </a:stretch>
          </p:blipFill>
          <p:spPr>
            <a:xfrm>
              <a:off x="7879079" y="5896355"/>
              <a:ext cx="140207" cy="288036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23" cstate="screen"/>
            <a:stretch>
              <a:fillRect/>
            </a:stretch>
          </p:blipFill>
          <p:spPr>
            <a:xfrm>
              <a:off x="7947660" y="5920740"/>
              <a:ext cx="163068" cy="199644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24" cstate="screen"/>
            <a:stretch>
              <a:fillRect/>
            </a:stretch>
          </p:blipFill>
          <p:spPr>
            <a:xfrm>
              <a:off x="7964424" y="5928359"/>
              <a:ext cx="96010" cy="170687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8266176" y="5708903"/>
              <a:ext cx="451484" cy="680085"/>
            </a:xfrm>
            <a:custGeom>
              <a:avLst/>
              <a:gdLst/>
              <a:ahLst/>
              <a:cxnLst/>
              <a:rect l="l" t="t" r="r" b="b"/>
              <a:pathLst>
                <a:path w="451484" h="680085">
                  <a:moveTo>
                    <a:pt x="410591" y="0"/>
                  </a:moveTo>
                  <a:lnTo>
                    <a:pt x="409321" y="634"/>
                  </a:lnTo>
                  <a:lnTo>
                    <a:pt x="390398" y="14096"/>
                  </a:lnTo>
                  <a:lnTo>
                    <a:pt x="385952" y="16636"/>
                  </a:lnTo>
                  <a:lnTo>
                    <a:pt x="368046" y="25018"/>
                  </a:lnTo>
                  <a:lnTo>
                    <a:pt x="360933" y="28574"/>
                  </a:lnTo>
                  <a:lnTo>
                    <a:pt x="354329" y="32511"/>
                  </a:lnTo>
                  <a:lnTo>
                    <a:pt x="345185" y="39496"/>
                  </a:lnTo>
                  <a:lnTo>
                    <a:pt x="326898" y="52196"/>
                  </a:lnTo>
                  <a:lnTo>
                    <a:pt x="307213" y="68452"/>
                  </a:lnTo>
                  <a:lnTo>
                    <a:pt x="294894" y="79374"/>
                  </a:lnTo>
                  <a:lnTo>
                    <a:pt x="283464" y="90423"/>
                  </a:lnTo>
                  <a:lnTo>
                    <a:pt x="252095" y="124586"/>
                  </a:lnTo>
                  <a:lnTo>
                    <a:pt x="249427" y="126110"/>
                  </a:lnTo>
                  <a:lnTo>
                    <a:pt x="246252" y="128523"/>
                  </a:lnTo>
                  <a:lnTo>
                    <a:pt x="227075" y="145160"/>
                  </a:lnTo>
                  <a:lnTo>
                    <a:pt x="211074" y="160400"/>
                  </a:lnTo>
                  <a:lnTo>
                    <a:pt x="185927" y="185673"/>
                  </a:lnTo>
                  <a:lnTo>
                    <a:pt x="180467" y="187324"/>
                  </a:lnTo>
                  <a:lnTo>
                    <a:pt x="173863" y="191134"/>
                  </a:lnTo>
                  <a:lnTo>
                    <a:pt x="167258" y="196087"/>
                  </a:lnTo>
                  <a:lnTo>
                    <a:pt x="150114" y="210311"/>
                  </a:lnTo>
                  <a:lnTo>
                    <a:pt x="145542" y="213613"/>
                  </a:lnTo>
                  <a:lnTo>
                    <a:pt x="139065" y="220344"/>
                  </a:lnTo>
                  <a:lnTo>
                    <a:pt x="136905" y="222122"/>
                  </a:lnTo>
                  <a:lnTo>
                    <a:pt x="135127" y="222122"/>
                  </a:lnTo>
                  <a:lnTo>
                    <a:pt x="132333" y="224281"/>
                  </a:lnTo>
                  <a:lnTo>
                    <a:pt x="121666" y="234568"/>
                  </a:lnTo>
                  <a:lnTo>
                    <a:pt x="112141" y="242442"/>
                  </a:lnTo>
                  <a:lnTo>
                    <a:pt x="102234" y="251459"/>
                  </a:lnTo>
                  <a:lnTo>
                    <a:pt x="91948" y="262508"/>
                  </a:lnTo>
                  <a:lnTo>
                    <a:pt x="86741" y="267461"/>
                  </a:lnTo>
                  <a:lnTo>
                    <a:pt x="80899" y="275970"/>
                  </a:lnTo>
                  <a:lnTo>
                    <a:pt x="77343" y="285114"/>
                  </a:lnTo>
                  <a:lnTo>
                    <a:pt x="74802" y="295020"/>
                  </a:lnTo>
                  <a:lnTo>
                    <a:pt x="75438" y="300227"/>
                  </a:lnTo>
                  <a:lnTo>
                    <a:pt x="79882" y="306831"/>
                  </a:lnTo>
                  <a:lnTo>
                    <a:pt x="81788" y="308355"/>
                  </a:lnTo>
                  <a:lnTo>
                    <a:pt x="89789" y="312673"/>
                  </a:lnTo>
                  <a:lnTo>
                    <a:pt x="94615" y="313435"/>
                  </a:lnTo>
                  <a:lnTo>
                    <a:pt x="97027" y="313435"/>
                  </a:lnTo>
                  <a:lnTo>
                    <a:pt x="97663" y="313816"/>
                  </a:lnTo>
                  <a:lnTo>
                    <a:pt x="85851" y="359409"/>
                  </a:lnTo>
                  <a:lnTo>
                    <a:pt x="68579" y="372490"/>
                  </a:lnTo>
                  <a:lnTo>
                    <a:pt x="64770" y="371474"/>
                  </a:lnTo>
                  <a:lnTo>
                    <a:pt x="61214" y="369061"/>
                  </a:lnTo>
                  <a:lnTo>
                    <a:pt x="55499" y="363473"/>
                  </a:lnTo>
                  <a:lnTo>
                    <a:pt x="52450" y="357250"/>
                  </a:lnTo>
                  <a:lnTo>
                    <a:pt x="48387" y="351408"/>
                  </a:lnTo>
                  <a:lnTo>
                    <a:pt x="44323" y="348487"/>
                  </a:lnTo>
                  <a:lnTo>
                    <a:pt x="41275" y="344550"/>
                  </a:lnTo>
                  <a:lnTo>
                    <a:pt x="33274" y="338835"/>
                  </a:lnTo>
                  <a:lnTo>
                    <a:pt x="29845" y="337946"/>
                  </a:lnTo>
                  <a:lnTo>
                    <a:pt x="26797" y="336168"/>
                  </a:lnTo>
                  <a:lnTo>
                    <a:pt x="23875" y="335279"/>
                  </a:lnTo>
                  <a:lnTo>
                    <a:pt x="20193" y="334771"/>
                  </a:lnTo>
                  <a:lnTo>
                    <a:pt x="17652" y="335025"/>
                  </a:lnTo>
                  <a:lnTo>
                    <a:pt x="11302" y="337184"/>
                  </a:lnTo>
                  <a:lnTo>
                    <a:pt x="0" y="366140"/>
                  </a:lnTo>
                  <a:lnTo>
                    <a:pt x="634" y="374014"/>
                  </a:lnTo>
                  <a:lnTo>
                    <a:pt x="20320" y="408304"/>
                  </a:lnTo>
                  <a:lnTo>
                    <a:pt x="19557" y="412241"/>
                  </a:lnTo>
                  <a:lnTo>
                    <a:pt x="18923" y="419988"/>
                  </a:lnTo>
                  <a:lnTo>
                    <a:pt x="20700" y="424560"/>
                  </a:lnTo>
                  <a:lnTo>
                    <a:pt x="26543" y="430021"/>
                  </a:lnTo>
                  <a:lnTo>
                    <a:pt x="29209" y="433069"/>
                  </a:lnTo>
                  <a:lnTo>
                    <a:pt x="34290" y="431164"/>
                  </a:lnTo>
                  <a:lnTo>
                    <a:pt x="33527" y="440435"/>
                  </a:lnTo>
                  <a:lnTo>
                    <a:pt x="33908" y="450468"/>
                  </a:lnTo>
                  <a:lnTo>
                    <a:pt x="34798" y="459485"/>
                  </a:lnTo>
                  <a:lnTo>
                    <a:pt x="35941" y="466597"/>
                  </a:lnTo>
                  <a:lnTo>
                    <a:pt x="36322" y="475487"/>
                  </a:lnTo>
                  <a:lnTo>
                    <a:pt x="34417" y="481075"/>
                  </a:lnTo>
                  <a:lnTo>
                    <a:pt x="33400" y="497458"/>
                  </a:lnTo>
                  <a:lnTo>
                    <a:pt x="31496" y="503681"/>
                  </a:lnTo>
                  <a:lnTo>
                    <a:pt x="31876" y="505332"/>
                  </a:lnTo>
                  <a:lnTo>
                    <a:pt x="30860" y="512571"/>
                  </a:lnTo>
                  <a:lnTo>
                    <a:pt x="30988" y="516000"/>
                  </a:lnTo>
                  <a:lnTo>
                    <a:pt x="30606" y="520953"/>
                  </a:lnTo>
                  <a:lnTo>
                    <a:pt x="30479" y="530859"/>
                  </a:lnTo>
                  <a:lnTo>
                    <a:pt x="32766" y="534923"/>
                  </a:lnTo>
                  <a:lnTo>
                    <a:pt x="33274" y="542797"/>
                  </a:lnTo>
                  <a:lnTo>
                    <a:pt x="38226" y="555497"/>
                  </a:lnTo>
                  <a:lnTo>
                    <a:pt x="39750" y="558291"/>
                  </a:lnTo>
                  <a:lnTo>
                    <a:pt x="39750" y="566419"/>
                  </a:lnTo>
                  <a:lnTo>
                    <a:pt x="36449" y="588505"/>
                  </a:lnTo>
                  <a:lnTo>
                    <a:pt x="36195" y="598030"/>
                  </a:lnTo>
                  <a:lnTo>
                    <a:pt x="34290" y="608787"/>
                  </a:lnTo>
                  <a:lnTo>
                    <a:pt x="32639" y="615340"/>
                  </a:lnTo>
                  <a:lnTo>
                    <a:pt x="32003" y="625373"/>
                  </a:lnTo>
                  <a:lnTo>
                    <a:pt x="33781" y="631228"/>
                  </a:lnTo>
                  <a:lnTo>
                    <a:pt x="35432" y="639927"/>
                  </a:lnTo>
                  <a:lnTo>
                    <a:pt x="50800" y="679195"/>
                  </a:lnTo>
                  <a:lnTo>
                    <a:pt x="52070" y="679653"/>
                  </a:lnTo>
                  <a:lnTo>
                    <a:pt x="53594" y="679602"/>
                  </a:lnTo>
                  <a:lnTo>
                    <a:pt x="67437" y="629742"/>
                  </a:lnTo>
                  <a:lnTo>
                    <a:pt x="67818" y="617994"/>
                  </a:lnTo>
                  <a:lnTo>
                    <a:pt x="68452" y="622846"/>
                  </a:lnTo>
                  <a:lnTo>
                    <a:pt x="83184" y="665848"/>
                  </a:lnTo>
                  <a:lnTo>
                    <a:pt x="86232" y="672718"/>
                  </a:lnTo>
                  <a:lnTo>
                    <a:pt x="91694" y="672414"/>
                  </a:lnTo>
                  <a:lnTo>
                    <a:pt x="101726" y="629145"/>
                  </a:lnTo>
                  <a:lnTo>
                    <a:pt x="102743" y="615467"/>
                  </a:lnTo>
                  <a:lnTo>
                    <a:pt x="105664" y="622833"/>
                  </a:lnTo>
                  <a:lnTo>
                    <a:pt x="108966" y="629970"/>
                  </a:lnTo>
                  <a:lnTo>
                    <a:pt x="123317" y="655218"/>
                  </a:lnTo>
                  <a:lnTo>
                    <a:pt x="129794" y="656615"/>
                  </a:lnTo>
                  <a:lnTo>
                    <a:pt x="131318" y="656272"/>
                  </a:lnTo>
                  <a:lnTo>
                    <a:pt x="133350" y="654862"/>
                  </a:lnTo>
                  <a:lnTo>
                    <a:pt x="135127" y="633844"/>
                  </a:lnTo>
                  <a:lnTo>
                    <a:pt x="136017" y="618642"/>
                  </a:lnTo>
                  <a:lnTo>
                    <a:pt x="135763" y="603288"/>
                  </a:lnTo>
                  <a:lnTo>
                    <a:pt x="138556" y="609498"/>
                  </a:lnTo>
                  <a:lnTo>
                    <a:pt x="144779" y="621182"/>
                  </a:lnTo>
                  <a:lnTo>
                    <a:pt x="154813" y="638327"/>
                  </a:lnTo>
                  <a:lnTo>
                    <a:pt x="160781" y="639254"/>
                  </a:lnTo>
                  <a:lnTo>
                    <a:pt x="162305" y="638784"/>
                  </a:lnTo>
                  <a:lnTo>
                    <a:pt x="164083" y="637260"/>
                  </a:lnTo>
                  <a:lnTo>
                    <a:pt x="164465" y="613600"/>
                  </a:lnTo>
                  <a:lnTo>
                    <a:pt x="164338" y="596569"/>
                  </a:lnTo>
                  <a:lnTo>
                    <a:pt x="162941" y="576452"/>
                  </a:lnTo>
                  <a:lnTo>
                    <a:pt x="161290" y="560704"/>
                  </a:lnTo>
                  <a:lnTo>
                    <a:pt x="163829" y="569340"/>
                  </a:lnTo>
                  <a:lnTo>
                    <a:pt x="196723" y="603821"/>
                  </a:lnTo>
                  <a:lnTo>
                    <a:pt x="198247" y="601725"/>
                  </a:lnTo>
                  <a:lnTo>
                    <a:pt x="198627" y="582167"/>
                  </a:lnTo>
                  <a:lnTo>
                    <a:pt x="198374" y="578992"/>
                  </a:lnTo>
                  <a:lnTo>
                    <a:pt x="195452" y="567562"/>
                  </a:lnTo>
                  <a:lnTo>
                    <a:pt x="198374" y="571499"/>
                  </a:lnTo>
                  <a:lnTo>
                    <a:pt x="202056" y="575309"/>
                  </a:lnTo>
                  <a:lnTo>
                    <a:pt x="212090" y="580262"/>
                  </a:lnTo>
                  <a:lnTo>
                    <a:pt x="228853" y="585469"/>
                  </a:lnTo>
                  <a:lnTo>
                    <a:pt x="229997" y="583183"/>
                  </a:lnTo>
                  <a:lnTo>
                    <a:pt x="227202" y="567054"/>
                  </a:lnTo>
                  <a:lnTo>
                    <a:pt x="226822" y="563879"/>
                  </a:lnTo>
                  <a:lnTo>
                    <a:pt x="225932" y="560831"/>
                  </a:lnTo>
                  <a:lnTo>
                    <a:pt x="219201" y="546099"/>
                  </a:lnTo>
                  <a:lnTo>
                    <a:pt x="205231" y="521334"/>
                  </a:lnTo>
                  <a:lnTo>
                    <a:pt x="211835" y="527176"/>
                  </a:lnTo>
                  <a:lnTo>
                    <a:pt x="218821" y="532510"/>
                  </a:lnTo>
                  <a:lnTo>
                    <a:pt x="226059" y="537209"/>
                  </a:lnTo>
                  <a:lnTo>
                    <a:pt x="244601" y="548512"/>
                  </a:lnTo>
                  <a:lnTo>
                    <a:pt x="250444" y="546480"/>
                  </a:lnTo>
                  <a:lnTo>
                    <a:pt x="251459" y="545337"/>
                  </a:lnTo>
                  <a:lnTo>
                    <a:pt x="252222" y="543305"/>
                  </a:lnTo>
                  <a:lnTo>
                    <a:pt x="238125" y="514349"/>
                  </a:lnTo>
                  <a:lnTo>
                    <a:pt x="244094" y="518540"/>
                  </a:lnTo>
                  <a:lnTo>
                    <a:pt x="268477" y="532002"/>
                  </a:lnTo>
                  <a:lnTo>
                    <a:pt x="274066" y="529716"/>
                  </a:lnTo>
                  <a:lnTo>
                    <a:pt x="275208" y="528573"/>
                  </a:lnTo>
                  <a:lnTo>
                    <a:pt x="275844" y="526414"/>
                  </a:lnTo>
                  <a:lnTo>
                    <a:pt x="259842" y="496950"/>
                  </a:lnTo>
                  <a:lnTo>
                    <a:pt x="263398" y="499236"/>
                  </a:lnTo>
                  <a:lnTo>
                    <a:pt x="278383" y="504443"/>
                  </a:lnTo>
                  <a:lnTo>
                    <a:pt x="297052" y="508126"/>
                  </a:lnTo>
                  <a:lnTo>
                    <a:pt x="297306" y="505078"/>
                  </a:lnTo>
                  <a:lnTo>
                    <a:pt x="295021" y="499744"/>
                  </a:lnTo>
                  <a:lnTo>
                    <a:pt x="287020" y="483615"/>
                  </a:lnTo>
                  <a:lnTo>
                    <a:pt x="285623" y="481583"/>
                  </a:lnTo>
                  <a:lnTo>
                    <a:pt x="293877" y="485012"/>
                  </a:lnTo>
                  <a:lnTo>
                    <a:pt x="302768" y="487806"/>
                  </a:lnTo>
                  <a:lnTo>
                    <a:pt x="311530" y="489584"/>
                  </a:lnTo>
                  <a:lnTo>
                    <a:pt x="322452" y="490473"/>
                  </a:lnTo>
                  <a:lnTo>
                    <a:pt x="323850" y="489203"/>
                  </a:lnTo>
                  <a:lnTo>
                    <a:pt x="326008" y="485774"/>
                  </a:lnTo>
                  <a:lnTo>
                    <a:pt x="325627" y="481837"/>
                  </a:lnTo>
                  <a:lnTo>
                    <a:pt x="321691" y="473455"/>
                  </a:lnTo>
                  <a:lnTo>
                    <a:pt x="312039" y="464565"/>
                  </a:lnTo>
                  <a:lnTo>
                    <a:pt x="318389" y="466978"/>
                  </a:lnTo>
                  <a:lnTo>
                    <a:pt x="330200" y="468629"/>
                  </a:lnTo>
                  <a:lnTo>
                    <a:pt x="348360" y="468121"/>
                  </a:lnTo>
                  <a:lnTo>
                    <a:pt x="351281" y="463041"/>
                  </a:lnTo>
                  <a:lnTo>
                    <a:pt x="350647" y="460247"/>
                  </a:lnTo>
                  <a:lnTo>
                    <a:pt x="339344" y="442467"/>
                  </a:lnTo>
                  <a:lnTo>
                    <a:pt x="342138" y="442848"/>
                  </a:lnTo>
                  <a:lnTo>
                    <a:pt x="356234" y="442086"/>
                  </a:lnTo>
                  <a:lnTo>
                    <a:pt x="374269" y="438530"/>
                  </a:lnTo>
                  <a:lnTo>
                    <a:pt x="373888" y="435736"/>
                  </a:lnTo>
                  <a:lnTo>
                    <a:pt x="370458" y="431545"/>
                  </a:lnTo>
                  <a:lnTo>
                    <a:pt x="359409" y="419607"/>
                  </a:lnTo>
                  <a:lnTo>
                    <a:pt x="366014" y="419861"/>
                  </a:lnTo>
                  <a:lnTo>
                    <a:pt x="376808" y="417829"/>
                  </a:lnTo>
                  <a:lnTo>
                    <a:pt x="392175" y="412114"/>
                  </a:lnTo>
                  <a:lnTo>
                    <a:pt x="393192" y="406780"/>
                  </a:lnTo>
                  <a:lnTo>
                    <a:pt x="391795" y="404494"/>
                  </a:lnTo>
                  <a:lnTo>
                    <a:pt x="379856" y="394842"/>
                  </a:lnTo>
                  <a:lnTo>
                    <a:pt x="388747" y="393445"/>
                  </a:lnTo>
                  <a:lnTo>
                    <a:pt x="414527" y="376808"/>
                  </a:lnTo>
                  <a:lnTo>
                    <a:pt x="413893" y="371474"/>
                  </a:lnTo>
                  <a:lnTo>
                    <a:pt x="410337" y="367156"/>
                  </a:lnTo>
                  <a:lnTo>
                    <a:pt x="402463" y="361314"/>
                  </a:lnTo>
                  <a:lnTo>
                    <a:pt x="398906" y="359790"/>
                  </a:lnTo>
                  <a:lnTo>
                    <a:pt x="402208" y="359028"/>
                  </a:lnTo>
                  <a:lnTo>
                    <a:pt x="415925" y="353059"/>
                  </a:lnTo>
                  <a:lnTo>
                    <a:pt x="432943" y="342645"/>
                  </a:lnTo>
                  <a:lnTo>
                    <a:pt x="431673" y="340105"/>
                  </a:lnTo>
                  <a:lnTo>
                    <a:pt x="426593" y="337184"/>
                  </a:lnTo>
                  <a:lnTo>
                    <a:pt x="412115" y="329691"/>
                  </a:lnTo>
                  <a:lnTo>
                    <a:pt x="410464" y="329056"/>
                  </a:lnTo>
                  <a:lnTo>
                    <a:pt x="418973" y="325754"/>
                  </a:lnTo>
                  <a:lnTo>
                    <a:pt x="440054" y="304037"/>
                  </a:lnTo>
                  <a:lnTo>
                    <a:pt x="438150" y="298957"/>
                  </a:lnTo>
                  <a:lnTo>
                    <a:pt x="433197" y="295274"/>
                  </a:lnTo>
                  <a:lnTo>
                    <a:pt x="421131" y="290321"/>
                  </a:lnTo>
                  <a:lnTo>
                    <a:pt x="411860" y="289940"/>
                  </a:lnTo>
                  <a:lnTo>
                    <a:pt x="403225" y="290067"/>
                  </a:lnTo>
                  <a:lnTo>
                    <a:pt x="386842" y="289686"/>
                  </a:lnTo>
                  <a:lnTo>
                    <a:pt x="403987" y="287146"/>
                  </a:lnTo>
                  <a:lnTo>
                    <a:pt x="408940" y="287019"/>
                  </a:lnTo>
                  <a:lnTo>
                    <a:pt x="417322" y="284987"/>
                  </a:lnTo>
                  <a:lnTo>
                    <a:pt x="425323" y="281050"/>
                  </a:lnTo>
                  <a:lnTo>
                    <a:pt x="432434" y="276224"/>
                  </a:lnTo>
                  <a:lnTo>
                    <a:pt x="438150" y="271398"/>
                  </a:lnTo>
                  <a:lnTo>
                    <a:pt x="450976" y="256666"/>
                  </a:lnTo>
                  <a:lnTo>
                    <a:pt x="449072" y="250824"/>
                  </a:lnTo>
                  <a:lnTo>
                    <a:pt x="446404" y="249300"/>
                  </a:lnTo>
                  <a:lnTo>
                    <a:pt x="423037" y="244982"/>
                  </a:lnTo>
                  <a:lnTo>
                    <a:pt x="418846" y="244855"/>
                  </a:lnTo>
                  <a:lnTo>
                    <a:pt x="414527" y="245363"/>
                  </a:lnTo>
                  <a:lnTo>
                    <a:pt x="404368" y="247395"/>
                  </a:lnTo>
                  <a:lnTo>
                    <a:pt x="399669" y="247776"/>
                  </a:lnTo>
                  <a:lnTo>
                    <a:pt x="410591" y="243712"/>
                  </a:lnTo>
                  <a:lnTo>
                    <a:pt x="415290" y="242569"/>
                  </a:lnTo>
                  <a:lnTo>
                    <a:pt x="423418" y="240156"/>
                  </a:lnTo>
                  <a:lnTo>
                    <a:pt x="438657" y="220725"/>
                  </a:lnTo>
                  <a:lnTo>
                    <a:pt x="450088" y="201167"/>
                  </a:lnTo>
                  <a:lnTo>
                    <a:pt x="447421" y="199643"/>
                  </a:lnTo>
                  <a:lnTo>
                    <a:pt x="440563" y="199643"/>
                  </a:lnTo>
                  <a:lnTo>
                    <a:pt x="420877" y="200659"/>
                  </a:lnTo>
                  <a:lnTo>
                    <a:pt x="416687" y="201294"/>
                  </a:lnTo>
                  <a:lnTo>
                    <a:pt x="412623" y="202691"/>
                  </a:lnTo>
                  <a:lnTo>
                    <a:pt x="388493" y="212978"/>
                  </a:lnTo>
                  <a:lnTo>
                    <a:pt x="392175" y="210184"/>
                  </a:lnTo>
                  <a:lnTo>
                    <a:pt x="395604" y="207263"/>
                  </a:lnTo>
                  <a:lnTo>
                    <a:pt x="397891" y="204723"/>
                  </a:lnTo>
                  <a:lnTo>
                    <a:pt x="406907" y="196722"/>
                  </a:lnTo>
                  <a:lnTo>
                    <a:pt x="439674" y="162305"/>
                  </a:lnTo>
                  <a:lnTo>
                    <a:pt x="446913" y="150113"/>
                  </a:lnTo>
                  <a:lnTo>
                    <a:pt x="445262" y="148335"/>
                  </a:lnTo>
                  <a:lnTo>
                    <a:pt x="442341" y="147446"/>
                  </a:lnTo>
                  <a:lnTo>
                    <a:pt x="437642" y="148716"/>
                  </a:lnTo>
                  <a:lnTo>
                    <a:pt x="431165" y="151764"/>
                  </a:lnTo>
                  <a:lnTo>
                    <a:pt x="420116" y="158114"/>
                  </a:lnTo>
                  <a:lnTo>
                    <a:pt x="383540" y="172719"/>
                  </a:lnTo>
                  <a:lnTo>
                    <a:pt x="390398" y="167893"/>
                  </a:lnTo>
                  <a:lnTo>
                    <a:pt x="392683" y="165607"/>
                  </a:lnTo>
                  <a:lnTo>
                    <a:pt x="402971" y="156844"/>
                  </a:lnTo>
                  <a:lnTo>
                    <a:pt x="412496" y="147700"/>
                  </a:lnTo>
                  <a:lnTo>
                    <a:pt x="421385" y="138175"/>
                  </a:lnTo>
                  <a:lnTo>
                    <a:pt x="429514" y="129031"/>
                  </a:lnTo>
                  <a:lnTo>
                    <a:pt x="440563" y="115188"/>
                  </a:lnTo>
                  <a:lnTo>
                    <a:pt x="438276" y="110743"/>
                  </a:lnTo>
                  <a:lnTo>
                    <a:pt x="437515" y="109727"/>
                  </a:lnTo>
                  <a:lnTo>
                    <a:pt x="428371" y="110108"/>
                  </a:lnTo>
                  <a:lnTo>
                    <a:pt x="416178" y="117347"/>
                  </a:lnTo>
                  <a:lnTo>
                    <a:pt x="410464" y="119887"/>
                  </a:lnTo>
                  <a:lnTo>
                    <a:pt x="394589" y="125475"/>
                  </a:lnTo>
                  <a:lnTo>
                    <a:pt x="401066" y="119887"/>
                  </a:lnTo>
                  <a:lnTo>
                    <a:pt x="402971" y="117347"/>
                  </a:lnTo>
                  <a:lnTo>
                    <a:pt x="430149" y="84962"/>
                  </a:lnTo>
                  <a:lnTo>
                    <a:pt x="450215" y="55625"/>
                  </a:lnTo>
                  <a:lnTo>
                    <a:pt x="447801" y="49402"/>
                  </a:lnTo>
                  <a:lnTo>
                    <a:pt x="446785" y="47878"/>
                  </a:lnTo>
                  <a:lnTo>
                    <a:pt x="443610" y="47116"/>
                  </a:lnTo>
                  <a:lnTo>
                    <a:pt x="420877" y="62737"/>
                  </a:lnTo>
                  <a:lnTo>
                    <a:pt x="391159" y="78104"/>
                  </a:lnTo>
                  <a:lnTo>
                    <a:pt x="398272" y="69722"/>
                  </a:lnTo>
                  <a:lnTo>
                    <a:pt x="404875" y="61213"/>
                  </a:lnTo>
                  <a:lnTo>
                    <a:pt x="422909" y="35432"/>
                  </a:lnTo>
                  <a:lnTo>
                    <a:pt x="427735" y="27685"/>
                  </a:lnTo>
                  <a:lnTo>
                    <a:pt x="425576" y="22097"/>
                  </a:lnTo>
                  <a:lnTo>
                    <a:pt x="424560" y="20700"/>
                  </a:lnTo>
                  <a:lnTo>
                    <a:pt x="421640" y="20065"/>
                  </a:lnTo>
                  <a:lnTo>
                    <a:pt x="420370" y="20700"/>
                  </a:lnTo>
                  <a:lnTo>
                    <a:pt x="400684" y="34543"/>
                  </a:lnTo>
                  <a:lnTo>
                    <a:pt x="397382" y="36448"/>
                  </a:lnTo>
                  <a:lnTo>
                    <a:pt x="411860" y="15366"/>
                  </a:lnTo>
                  <a:lnTo>
                    <a:pt x="416814" y="7619"/>
                  </a:lnTo>
                  <a:lnTo>
                    <a:pt x="414527" y="2031"/>
                  </a:lnTo>
                  <a:lnTo>
                    <a:pt x="413512" y="634"/>
                  </a:lnTo>
                  <a:lnTo>
                    <a:pt x="410591" y="0"/>
                  </a:lnTo>
                  <a:close/>
                </a:path>
              </a:pathLst>
            </a:custGeom>
            <a:solidFill>
              <a:srgbClr val="1717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25" cstate="screen"/>
            <a:stretch>
              <a:fillRect/>
            </a:stretch>
          </p:blipFill>
          <p:spPr>
            <a:xfrm>
              <a:off x="8301228" y="6219444"/>
              <a:ext cx="128016" cy="164592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26" cstate="screen"/>
            <a:stretch>
              <a:fillRect/>
            </a:stretch>
          </p:blipFill>
          <p:spPr>
            <a:xfrm>
              <a:off x="8421624" y="6205729"/>
              <a:ext cx="71626" cy="102106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27" cstate="screen"/>
            <a:stretch>
              <a:fillRect/>
            </a:stretch>
          </p:blipFill>
          <p:spPr>
            <a:xfrm>
              <a:off x="8467343" y="6161533"/>
              <a:ext cx="70102" cy="92962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28" cstate="screen"/>
            <a:stretch>
              <a:fillRect/>
            </a:stretch>
          </p:blipFill>
          <p:spPr>
            <a:xfrm>
              <a:off x="8506967" y="6105144"/>
              <a:ext cx="106679" cy="109728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29" cstate="screen"/>
            <a:stretch>
              <a:fillRect/>
            </a:stretch>
          </p:blipFill>
          <p:spPr>
            <a:xfrm>
              <a:off x="8542019" y="6073141"/>
              <a:ext cx="112774" cy="76198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30" cstate="screen"/>
            <a:stretch>
              <a:fillRect/>
            </a:stretch>
          </p:blipFill>
          <p:spPr>
            <a:xfrm>
              <a:off x="8552688" y="6022847"/>
              <a:ext cx="140207" cy="79247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31" cstate="screen"/>
            <a:stretch>
              <a:fillRect/>
            </a:stretch>
          </p:blipFill>
          <p:spPr>
            <a:xfrm>
              <a:off x="8555736" y="5859779"/>
              <a:ext cx="156972" cy="175259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32" cstate="screen"/>
            <a:stretch>
              <a:fillRect/>
            </a:stretch>
          </p:blipFill>
          <p:spPr>
            <a:xfrm>
              <a:off x="8537448" y="5730240"/>
              <a:ext cx="173735" cy="158495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33" cstate="screen"/>
            <a:stretch>
              <a:fillRect/>
            </a:stretch>
          </p:blipFill>
          <p:spPr>
            <a:xfrm>
              <a:off x="8414003" y="5710427"/>
              <a:ext cx="289559" cy="265176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34" cstate="screen"/>
            <a:stretch>
              <a:fillRect/>
            </a:stretch>
          </p:blipFill>
          <p:spPr>
            <a:xfrm>
              <a:off x="8487155" y="5972557"/>
              <a:ext cx="91440" cy="74674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35" cstate="screen"/>
            <a:stretch>
              <a:fillRect/>
            </a:stretch>
          </p:blipFill>
          <p:spPr>
            <a:xfrm>
              <a:off x="8365236" y="6039611"/>
              <a:ext cx="204216" cy="219456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36" cstate="screen"/>
            <a:stretch>
              <a:fillRect/>
            </a:stretch>
          </p:blipFill>
          <p:spPr>
            <a:xfrm>
              <a:off x="8360664" y="5896355"/>
              <a:ext cx="140207" cy="288036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37" cstate="screen"/>
            <a:stretch>
              <a:fillRect/>
            </a:stretch>
          </p:blipFill>
          <p:spPr>
            <a:xfrm>
              <a:off x="8269224" y="5920740"/>
              <a:ext cx="163068" cy="199644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38" cstate="screen"/>
            <a:stretch>
              <a:fillRect/>
            </a:stretch>
          </p:blipFill>
          <p:spPr>
            <a:xfrm>
              <a:off x="8317991" y="5928359"/>
              <a:ext cx="97534" cy="170687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39" cstate="screen"/>
            <a:stretch>
              <a:fillRect/>
            </a:stretch>
          </p:blipFill>
          <p:spPr>
            <a:xfrm>
              <a:off x="8072628" y="6033515"/>
              <a:ext cx="237744" cy="272796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40" cstate="screen"/>
            <a:stretch>
              <a:fillRect/>
            </a:stretch>
          </p:blipFill>
          <p:spPr>
            <a:xfrm>
              <a:off x="8069579" y="6031991"/>
              <a:ext cx="240538" cy="275564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41" cstate="screen"/>
            <a:stretch>
              <a:fillRect/>
            </a:stretch>
          </p:blipFill>
          <p:spPr>
            <a:xfrm>
              <a:off x="7932419" y="5769864"/>
              <a:ext cx="251458" cy="106680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42" cstate="screen"/>
            <a:stretch>
              <a:fillRect/>
            </a:stretch>
          </p:blipFill>
          <p:spPr>
            <a:xfrm>
              <a:off x="8007095" y="5745481"/>
              <a:ext cx="82294" cy="76198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43" cstate="screen"/>
            <a:stretch>
              <a:fillRect/>
            </a:stretch>
          </p:blipFill>
          <p:spPr>
            <a:xfrm>
              <a:off x="8008619" y="5750052"/>
              <a:ext cx="88392" cy="96012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44" cstate="screen"/>
            <a:stretch>
              <a:fillRect/>
            </a:stretch>
          </p:blipFill>
          <p:spPr>
            <a:xfrm>
              <a:off x="8331707" y="5829301"/>
              <a:ext cx="115822" cy="47242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45" cstate="screen"/>
            <a:stretch>
              <a:fillRect/>
            </a:stretch>
          </p:blipFill>
          <p:spPr>
            <a:xfrm>
              <a:off x="8218931" y="5774437"/>
              <a:ext cx="111250" cy="65530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46" cstate="screen"/>
            <a:stretch>
              <a:fillRect/>
            </a:stretch>
          </p:blipFill>
          <p:spPr>
            <a:xfrm>
              <a:off x="8290560" y="5745481"/>
              <a:ext cx="82294" cy="76198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47" cstate="screen"/>
            <a:stretch>
              <a:fillRect/>
            </a:stretch>
          </p:blipFill>
          <p:spPr>
            <a:xfrm>
              <a:off x="8282940" y="5750052"/>
              <a:ext cx="97534" cy="96012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48" cstate="screen"/>
            <a:stretch>
              <a:fillRect/>
            </a:stretch>
          </p:blipFill>
          <p:spPr>
            <a:xfrm>
              <a:off x="8116824" y="5649467"/>
              <a:ext cx="146303" cy="169163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49" cstate="screen"/>
            <a:stretch>
              <a:fillRect/>
            </a:stretch>
          </p:blipFill>
          <p:spPr>
            <a:xfrm>
              <a:off x="7927848" y="5647944"/>
              <a:ext cx="524255" cy="231648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50" cstate="screen"/>
            <a:stretch>
              <a:fillRect/>
            </a:stretch>
          </p:blipFill>
          <p:spPr>
            <a:xfrm>
              <a:off x="7993379" y="6236208"/>
              <a:ext cx="381000" cy="213359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51" cstate="screen"/>
            <a:stretch>
              <a:fillRect/>
            </a:stretch>
          </p:blipFill>
          <p:spPr>
            <a:xfrm>
              <a:off x="7996428" y="6240779"/>
              <a:ext cx="70102" cy="77724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52" cstate="screen"/>
            <a:stretch>
              <a:fillRect/>
            </a:stretch>
          </p:blipFill>
          <p:spPr>
            <a:xfrm>
              <a:off x="8013191" y="6259067"/>
              <a:ext cx="381000" cy="201168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53" cstate="screen"/>
            <a:stretch>
              <a:fillRect/>
            </a:stretch>
          </p:blipFill>
          <p:spPr>
            <a:xfrm>
              <a:off x="8045195" y="6268211"/>
              <a:ext cx="338327" cy="185928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4" cstate="screen"/>
            <a:stretch>
              <a:fillRect/>
            </a:stretch>
          </p:blipFill>
          <p:spPr>
            <a:xfrm>
              <a:off x="8087867" y="6286500"/>
              <a:ext cx="228600" cy="100584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347268" y="5130165"/>
            <a:ext cx="5476875" cy="14636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1000"/>
              </a:lnSpc>
              <a:spcBef>
                <a:spcPts val="55"/>
              </a:spcBef>
            </a:pPr>
            <a:r>
              <a:rPr sz="3100" b="1" spc="-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3100" b="1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3100" b="1" dirty="0" smtClean="0">
                <a:solidFill>
                  <a:srgbClr val="FFFFFF"/>
                </a:solidFill>
                <a:latin typeface="Arial"/>
                <a:cs typeface="Arial"/>
              </a:rPr>
              <a:t>РАБОТЕ</a:t>
            </a:r>
            <a:r>
              <a:rPr sz="3100" b="1" spc="9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00" b="1" spc="-80" dirty="0">
                <a:solidFill>
                  <a:srgbClr val="FFFFFF"/>
                </a:solidFill>
                <a:latin typeface="Arial"/>
                <a:cs typeface="Arial"/>
              </a:rPr>
              <a:t>ПЕРВИЧНОГО </a:t>
            </a:r>
            <a:r>
              <a:rPr sz="3100" b="1" spc="-84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00" b="1" spc="-7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3100" b="1" spc="-145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3100" b="1" spc="-75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r>
              <a:rPr sz="3100" b="1" spc="-80" dirty="0">
                <a:solidFill>
                  <a:srgbClr val="FFFFFF"/>
                </a:solidFill>
                <a:latin typeface="Arial"/>
                <a:cs typeface="Arial"/>
              </a:rPr>
              <a:t>ЕЛЕН</a:t>
            </a:r>
            <a:r>
              <a:rPr sz="3100" b="1" spc="-85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3100" b="1" spc="-5" dirty="0">
                <a:solidFill>
                  <a:srgbClr val="FFFFFF"/>
                </a:solidFill>
                <a:latin typeface="Arial"/>
                <a:cs typeface="Arial"/>
              </a:rPr>
              <a:t>Я</a:t>
            </a:r>
            <a:r>
              <a:rPr sz="3100" b="1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00" b="1" spc="-105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3100" b="1" spc="85" dirty="0">
                <a:solidFill>
                  <a:srgbClr val="FFFFFF"/>
                </a:solidFill>
                <a:latin typeface="Arial"/>
                <a:cs typeface="Arial"/>
              </a:rPr>
              <a:t>ДД</a:t>
            </a:r>
            <a:r>
              <a:rPr sz="3100" b="1" spc="-5" dirty="0">
                <a:solidFill>
                  <a:srgbClr val="FFFFFF"/>
                </a:solidFill>
                <a:latin typeface="Arial"/>
                <a:cs typeface="Arial"/>
              </a:rPr>
              <a:t>М</a:t>
            </a:r>
            <a:endParaRPr sz="3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100" b="1" dirty="0">
                <a:solidFill>
                  <a:srgbClr val="FFFFFF"/>
                </a:solidFill>
                <a:latin typeface="Arial"/>
                <a:cs typeface="Arial"/>
              </a:rPr>
              <a:t>«ДВИЖЕНИЕ</a:t>
            </a:r>
            <a:r>
              <a:rPr sz="3100" b="1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00" b="1" spc="-60" dirty="0">
                <a:solidFill>
                  <a:srgbClr val="FFFFFF"/>
                </a:solidFill>
                <a:latin typeface="Arial"/>
                <a:cs typeface="Arial"/>
              </a:rPr>
              <a:t>ПЕРВЫХ»</a:t>
            </a:r>
            <a:endParaRPr sz="31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4842027"/>
            <a:ext cx="4156075" cy="2724531"/>
          </a:xfrm>
          <a:custGeom>
            <a:avLst/>
            <a:gdLst/>
            <a:ahLst/>
            <a:cxnLst/>
            <a:rect l="l" t="t" r="r" b="b"/>
            <a:pathLst>
              <a:path w="4156075" h="2722245">
                <a:moveTo>
                  <a:pt x="1419545" y="0"/>
                </a:moveTo>
                <a:lnTo>
                  <a:pt x="1375439" y="632"/>
                </a:lnTo>
                <a:lnTo>
                  <a:pt x="1331711" y="4132"/>
                </a:lnTo>
                <a:lnTo>
                  <a:pt x="1288422" y="10504"/>
                </a:lnTo>
                <a:lnTo>
                  <a:pt x="1245634" y="19753"/>
                </a:lnTo>
                <a:lnTo>
                  <a:pt x="1203408" y="31884"/>
                </a:lnTo>
                <a:lnTo>
                  <a:pt x="1161805" y="46901"/>
                </a:lnTo>
                <a:lnTo>
                  <a:pt x="1120886" y="64810"/>
                </a:lnTo>
                <a:lnTo>
                  <a:pt x="1080713" y="85615"/>
                </a:lnTo>
                <a:lnTo>
                  <a:pt x="1041348" y="109321"/>
                </a:lnTo>
                <a:lnTo>
                  <a:pt x="1002851" y="135933"/>
                </a:lnTo>
                <a:lnTo>
                  <a:pt x="0" y="875847"/>
                </a:lnTo>
                <a:lnTo>
                  <a:pt x="0" y="2567622"/>
                </a:lnTo>
                <a:lnTo>
                  <a:pt x="168219" y="2722040"/>
                </a:lnTo>
                <a:lnTo>
                  <a:pt x="4147474" y="2722040"/>
                </a:lnTo>
                <a:lnTo>
                  <a:pt x="4152223" y="2681323"/>
                </a:lnTo>
                <a:lnTo>
                  <a:pt x="4155132" y="2636156"/>
                </a:lnTo>
                <a:lnTo>
                  <a:pt x="4155828" y="2590123"/>
                </a:lnTo>
                <a:lnTo>
                  <a:pt x="4154331" y="2543415"/>
                </a:lnTo>
                <a:lnTo>
                  <a:pt x="4150662" y="2496225"/>
                </a:lnTo>
                <a:lnTo>
                  <a:pt x="4144843" y="2448745"/>
                </a:lnTo>
                <a:lnTo>
                  <a:pt x="4136894" y="2401165"/>
                </a:lnTo>
                <a:lnTo>
                  <a:pt x="4126836" y="2353679"/>
                </a:lnTo>
                <a:lnTo>
                  <a:pt x="4114691" y="2306477"/>
                </a:lnTo>
                <a:lnTo>
                  <a:pt x="4100479" y="2259752"/>
                </a:lnTo>
                <a:lnTo>
                  <a:pt x="4084223" y="2213695"/>
                </a:lnTo>
                <a:lnTo>
                  <a:pt x="4065941" y="2168498"/>
                </a:lnTo>
                <a:lnTo>
                  <a:pt x="4045657" y="2124352"/>
                </a:lnTo>
                <a:lnTo>
                  <a:pt x="4023390" y="2081451"/>
                </a:lnTo>
                <a:lnTo>
                  <a:pt x="3999162" y="2039985"/>
                </a:lnTo>
                <a:lnTo>
                  <a:pt x="3972994" y="2000146"/>
                </a:lnTo>
                <a:lnTo>
                  <a:pt x="3944906" y="1962126"/>
                </a:lnTo>
                <a:lnTo>
                  <a:pt x="3914921" y="1926117"/>
                </a:lnTo>
                <a:lnTo>
                  <a:pt x="3883059" y="1892310"/>
                </a:lnTo>
                <a:lnTo>
                  <a:pt x="3849340" y="1860898"/>
                </a:lnTo>
                <a:lnTo>
                  <a:pt x="1999395" y="250538"/>
                </a:lnTo>
                <a:lnTo>
                  <a:pt x="1955959" y="214330"/>
                </a:lnTo>
                <a:lnTo>
                  <a:pt x="1912104" y="180926"/>
                </a:lnTo>
                <a:lnTo>
                  <a:pt x="1867890" y="150333"/>
                </a:lnTo>
                <a:lnTo>
                  <a:pt x="1823380" y="122554"/>
                </a:lnTo>
                <a:lnTo>
                  <a:pt x="1778634" y="97595"/>
                </a:lnTo>
                <a:lnTo>
                  <a:pt x="1733713" y="75460"/>
                </a:lnTo>
                <a:lnTo>
                  <a:pt x="1688680" y="56154"/>
                </a:lnTo>
                <a:lnTo>
                  <a:pt x="1643595" y="39682"/>
                </a:lnTo>
                <a:lnTo>
                  <a:pt x="1598520" y="26049"/>
                </a:lnTo>
                <a:lnTo>
                  <a:pt x="1553516" y="15259"/>
                </a:lnTo>
                <a:lnTo>
                  <a:pt x="1508645" y="7318"/>
                </a:lnTo>
                <a:lnTo>
                  <a:pt x="1463968" y="2230"/>
                </a:lnTo>
                <a:lnTo>
                  <a:pt x="1419545" y="0"/>
                </a:lnTo>
                <a:close/>
              </a:path>
            </a:pathLst>
          </a:custGeom>
          <a:solidFill>
            <a:srgbClr val="4E61A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042" y="0"/>
            <a:ext cx="10691495" cy="1612348"/>
            <a:chOff x="1041" y="0"/>
            <a:chExt cx="10691495" cy="1610995"/>
          </a:xfrm>
        </p:grpSpPr>
        <p:sp>
          <p:nvSpPr>
            <p:cNvPr id="4" name="object 4"/>
            <p:cNvSpPr/>
            <p:nvPr/>
          </p:nvSpPr>
          <p:spPr>
            <a:xfrm>
              <a:off x="1041" y="0"/>
              <a:ext cx="10691495" cy="942975"/>
            </a:xfrm>
            <a:custGeom>
              <a:avLst/>
              <a:gdLst/>
              <a:ahLst/>
              <a:cxnLst/>
              <a:rect l="l" t="t" r="r" b="b"/>
              <a:pathLst>
                <a:path w="10691495" h="942975">
                  <a:moveTo>
                    <a:pt x="10690961" y="0"/>
                  </a:moveTo>
                  <a:lnTo>
                    <a:pt x="0" y="0"/>
                  </a:lnTo>
                  <a:lnTo>
                    <a:pt x="0" y="942936"/>
                  </a:lnTo>
                  <a:lnTo>
                    <a:pt x="10690961" y="942936"/>
                  </a:lnTo>
                  <a:lnTo>
                    <a:pt x="10690961" y="0"/>
                  </a:lnTo>
                  <a:close/>
                </a:path>
              </a:pathLst>
            </a:custGeom>
            <a:solidFill>
              <a:srgbClr val="4346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6578122" y="2920"/>
              <a:ext cx="4113855" cy="1607830"/>
            </a:xfrm>
            <a:prstGeom prst="rect">
              <a:avLst/>
            </a:prstGeom>
          </p:spPr>
        </p:pic>
      </p:grpSp>
      <p:sp>
        <p:nvSpPr>
          <p:cNvPr id="6" name="object 6"/>
          <p:cNvSpPr/>
          <p:nvPr/>
        </p:nvSpPr>
        <p:spPr>
          <a:xfrm>
            <a:off x="1317814" y="6609999"/>
            <a:ext cx="4110990" cy="956477"/>
          </a:xfrm>
          <a:custGeom>
            <a:avLst/>
            <a:gdLst/>
            <a:ahLst/>
            <a:cxnLst/>
            <a:rect l="l" t="t" r="r" b="b"/>
            <a:pathLst>
              <a:path w="4110990" h="955675">
                <a:moveTo>
                  <a:pt x="4110688" y="955551"/>
                </a:moveTo>
                <a:lnTo>
                  <a:pt x="3710580" y="374686"/>
                </a:lnTo>
                <a:lnTo>
                  <a:pt x="3683016" y="336751"/>
                </a:lnTo>
                <a:lnTo>
                  <a:pt x="3653954" y="300767"/>
                </a:lnTo>
                <a:lnTo>
                  <a:pt x="3623437" y="266745"/>
                </a:lnTo>
                <a:lnTo>
                  <a:pt x="3591508" y="234701"/>
                </a:lnTo>
                <a:lnTo>
                  <a:pt x="3558211" y="204645"/>
                </a:lnTo>
                <a:lnTo>
                  <a:pt x="3523588" y="176592"/>
                </a:lnTo>
                <a:lnTo>
                  <a:pt x="3487683" y="150553"/>
                </a:lnTo>
                <a:lnTo>
                  <a:pt x="3450538" y="126543"/>
                </a:lnTo>
                <a:lnTo>
                  <a:pt x="3412196" y="104574"/>
                </a:lnTo>
                <a:lnTo>
                  <a:pt x="3372701" y="84660"/>
                </a:lnTo>
                <a:lnTo>
                  <a:pt x="3332096" y="66812"/>
                </a:lnTo>
                <a:lnTo>
                  <a:pt x="3290423" y="51044"/>
                </a:lnTo>
                <a:lnTo>
                  <a:pt x="3247725" y="37369"/>
                </a:lnTo>
                <a:lnTo>
                  <a:pt x="3204046" y="25800"/>
                </a:lnTo>
                <a:lnTo>
                  <a:pt x="3159428" y="16351"/>
                </a:lnTo>
                <a:lnTo>
                  <a:pt x="3113915" y="9033"/>
                </a:lnTo>
                <a:lnTo>
                  <a:pt x="3067550" y="3859"/>
                </a:lnTo>
                <a:lnTo>
                  <a:pt x="3020375" y="844"/>
                </a:lnTo>
                <a:lnTo>
                  <a:pt x="2972433" y="0"/>
                </a:lnTo>
                <a:lnTo>
                  <a:pt x="2923769" y="1339"/>
                </a:lnTo>
                <a:lnTo>
                  <a:pt x="2874424" y="4875"/>
                </a:lnTo>
                <a:lnTo>
                  <a:pt x="2824441" y="10620"/>
                </a:lnTo>
                <a:lnTo>
                  <a:pt x="2773865" y="18588"/>
                </a:lnTo>
                <a:lnTo>
                  <a:pt x="2722737" y="28792"/>
                </a:lnTo>
                <a:lnTo>
                  <a:pt x="2671100" y="41244"/>
                </a:lnTo>
                <a:lnTo>
                  <a:pt x="2618999" y="55958"/>
                </a:lnTo>
                <a:lnTo>
                  <a:pt x="2566475" y="72947"/>
                </a:lnTo>
                <a:lnTo>
                  <a:pt x="0" y="955551"/>
                </a:lnTo>
              </a:path>
            </a:pathLst>
          </a:custGeom>
          <a:ln w="76200">
            <a:solidFill>
              <a:srgbClr val="EB42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17500" y="96139"/>
            <a:ext cx="64395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150" dirty="0" smtClean="0"/>
              <a:t>ДОКУМЕНТЫ</a:t>
            </a:r>
            <a:endParaRPr spc="55" dirty="0"/>
          </a:p>
        </p:txBody>
      </p:sp>
      <p:sp>
        <p:nvSpPr>
          <p:cNvPr id="8" name="object 8"/>
          <p:cNvSpPr/>
          <p:nvPr/>
        </p:nvSpPr>
        <p:spPr>
          <a:xfrm>
            <a:off x="775055" y="2979035"/>
            <a:ext cx="8465995" cy="1057881"/>
          </a:xfrm>
          <a:custGeom>
            <a:avLst/>
            <a:gdLst/>
            <a:ahLst/>
            <a:cxnLst/>
            <a:rect l="l" t="t" r="r" b="b"/>
            <a:pathLst>
              <a:path w="8529955" h="598169">
                <a:moveTo>
                  <a:pt x="8386165" y="0"/>
                </a:moveTo>
                <a:lnTo>
                  <a:pt x="143535" y="0"/>
                </a:lnTo>
                <a:lnTo>
                  <a:pt x="98161" y="7317"/>
                </a:lnTo>
                <a:lnTo>
                  <a:pt x="58759" y="27693"/>
                </a:lnTo>
                <a:lnTo>
                  <a:pt x="27690" y="58764"/>
                </a:lnTo>
                <a:lnTo>
                  <a:pt x="7316" y="98166"/>
                </a:lnTo>
                <a:lnTo>
                  <a:pt x="0" y="143535"/>
                </a:lnTo>
                <a:lnTo>
                  <a:pt x="0" y="454545"/>
                </a:lnTo>
                <a:lnTo>
                  <a:pt x="7316" y="499914"/>
                </a:lnTo>
                <a:lnTo>
                  <a:pt x="27690" y="539316"/>
                </a:lnTo>
                <a:lnTo>
                  <a:pt x="58759" y="570387"/>
                </a:lnTo>
                <a:lnTo>
                  <a:pt x="98161" y="590763"/>
                </a:lnTo>
                <a:lnTo>
                  <a:pt x="143535" y="598081"/>
                </a:lnTo>
                <a:lnTo>
                  <a:pt x="8386165" y="598081"/>
                </a:lnTo>
                <a:lnTo>
                  <a:pt x="8431528" y="590763"/>
                </a:lnTo>
                <a:lnTo>
                  <a:pt x="8470926" y="570387"/>
                </a:lnTo>
                <a:lnTo>
                  <a:pt x="8501995" y="539316"/>
                </a:lnTo>
                <a:lnTo>
                  <a:pt x="8522370" y="499914"/>
                </a:lnTo>
                <a:lnTo>
                  <a:pt x="8529688" y="454545"/>
                </a:lnTo>
                <a:lnTo>
                  <a:pt x="8529688" y="143535"/>
                </a:lnTo>
                <a:lnTo>
                  <a:pt x="8522370" y="98166"/>
                </a:lnTo>
                <a:lnTo>
                  <a:pt x="8501995" y="58764"/>
                </a:lnTo>
                <a:lnTo>
                  <a:pt x="8470926" y="27693"/>
                </a:lnTo>
                <a:lnTo>
                  <a:pt x="8431528" y="7317"/>
                </a:lnTo>
                <a:lnTo>
                  <a:pt x="8386165" y="0"/>
                </a:lnTo>
                <a:close/>
              </a:path>
            </a:pathLst>
          </a:custGeom>
          <a:solidFill>
            <a:srgbClr val="E9E9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75056" y="1822780"/>
            <a:ext cx="8529955" cy="991893"/>
          </a:xfrm>
          <a:custGeom>
            <a:avLst/>
            <a:gdLst/>
            <a:ahLst/>
            <a:cxnLst/>
            <a:rect l="l" t="t" r="r" b="b"/>
            <a:pathLst>
              <a:path w="8529955" h="598169">
                <a:moveTo>
                  <a:pt x="8386165" y="0"/>
                </a:moveTo>
                <a:lnTo>
                  <a:pt x="143535" y="0"/>
                </a:lnTo>
                <a:lnTo>
                  <a:pt x="98161" y="7317"/>
                </a:lnTo>
                <a:lnTo>
                  <a:pt x="58759" y="27693"/>
                </a:lnTo>
                <a:lnTo>
                  <a:pt x="27690" y="58764"/>
                </a:lnTo>
                <a:lnTo>
                  <a:pt x="7316" y="98166"/>
                </a:lnTo>
                <a:lnTo>
                  <a:pt x="0" y="143535"/>
                </a:lnTo>
                <a:lnTo>
                  <a:pt x="0" y="454545"/>
                </a:lnTo>
                <a:lnTo>
                  <a:pt x="7316" y="499914"/>
                </a:lnTo>
                <a:lnTo>
                  <a:pt x="27690" y="539316"/>
                </a:lnTo>
                <a:lnTo>
                  <a:pt x="58759" y="570387"/>
                </a:lnTo>
                <a:lnTo>
                  <a:pt x="98161" y="590763"/>
                </a:lnTo>
                <a:lnTo>
                  <a:pt x="143535" y="598081"/>
                </a:lnTo>
                <a:lnTo>
                  <a:pt x="8386165" y="598081"/>
                </a:lnTo>
                <a:lnTo>
                  <a:pt x="8431528" y="590763"/>
                </a:lnTo>
                <a:lnTo>
                  <a:pt x="8470926" y="570387"/>
                </a:lnTo>
                <a:lnTo>
                  <a:pt x="8501995" y="539316"/>
                </a:lnTo>
                <a:lnTo>
                  <a:pt x="8522370" y="499914"/>
                </a:lnTo>
                <a:lnTo>
                  <a:pt x="8529688" y="454545"/>
                </a:lnTo>
                <a:lnTo>
                  <a:pt x="8529688" y="143535"/>
                </a:lnTo>
                <a:lnTo>
                  <a:pt x="8522370" y="98166"/>
                </a:lnTo>
                <a:lnTo>
                  <a:pt x="8501995" y="58764"/>
                </a:lnTo>
                <a:lnTo>
                  <a:pt x="8470926" y="27693"/>
                </a:lnTo>
                <a:lnTo>
                  <a:pt x="8431528" y="7317"/>
                </a:lnTo>
                <a:lnTo>
                  <a:pt x="8386165" y="0"/>
                </a:lnTo>
                <a:close/>
              </a:path>
            </a:pathLst>
          </a:custGeom>
          <a:solidFill>
            <a:srgbClr val="E9E9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85694" y="4337540"/>
            <a:ext cx="8529956" cy="1008973"/>
          </a:xfrm>
          <a:custGeom>
            <a:avLst/>
            <a:gdLst/>
            <a:ahLst/>
            <a:cxnLst/>
            <a:rect l="l" t="t" r="r" b="b"/>
            <a:pathLst>
              <a:path w="8529955" h="598170">
                <a:moveTo>
                  <a:pt x="8386165" y="0"/>
                </a:moveTo>
                <a:lnTo>
                  <a:pt x="143535" y="0"/>
                </a:lnTo>
                <a:lnTo>
                  <a:pt x="98161" y="7317"/>
                </a:lnTo>
                <a:lnTo>
                  <a:pt x="58759" y="27692"/>
                </a:lnTo>
                <a:lnTo>
                  <a:pt x="27690" y="58762"/>
                </a:lnTo>
                <a:lnTo>
                  <a:pt x="7316" y="98160"/>
                </a:lnTo>
                <a:lnTo>
                  <a:pt x="0" y="143522"/>
                </a:lnTo>
                <a:lnTo>
                  <a:pt x="0" y="454545"/>
                </a:lnTo>
                <a:lnTo>
                  <a:pt x="7316" y="499914"/>
                </a:lnTo>
                <a:lnTo>
                  <a:pt x="27690" y="539316"/>
                </a:lnTo>
                <a:lnTo>
                  <a:pt x="58759" y="570387"/>
                </a:lnTo>
                <a:lnTo>
                  <a:pt x="98161" y="590763"/>
                </a:lnTo>
                <a:lnTo>
                  <a:pt x="143535" y="598081"/>
                </a:lnTo>
                <a:lnTo>
                  <a:pt x="8386165" y="598081"/>
                </a:lnTo>
                <a:lnTo>
                  <a:pt x="8431528" y="590763"/>
                </a:lnTo>
                <a:lnTo>
                  <a:pt x="8470926" y="570387"/>
                </a:lnTo>
                <a:lnTo>
                  <a:pt x="8501995" y="539316"/>
                </a:lnTo>
                <a:lnTo>
                  <a:pt x="8522370" y="499914"/>
                </a:lnTo>
                <a:lnTo>
                  <a:pt x="8529688" y="454545"/>
                </a:lnTo>
                <a:lnTo>
                  <a:pt x="8529688" y="143522"/>
                </a:lnTo>
                <a:lnTo>
                  <a:pt x="8522370" y="98160"/>
                </a:lnTo>
                <a:lnTo>
                  <a:pt x="8501995" y="58762"/>
                </a:lnTo>
                <a:lnTo>
                  <a:pt x="8470926" y="27692"/>
                </a:lnTo>
                <a:lnTo>
                  <a:pt x="8431528" y="7317"/>
                </a:lnTo>
                <a:lnTo>
                  <a:pt x="8386165" y="0"/>
                </a:lnTo>
                <a:close/>
              </a:path>
            </a:pathLst>
          </a:custGeom>
          <a:solidFill>
            <a:srgbClr val="E9E9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055266" y="1948525"/>
            <a:ext cx="8397421" cy="41767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9390" indent="-187325">
              <a:lnSpc>
                <a:spcPct val="150000"/>
              </a:lnSpc>
              <a:spcBef>
                <a:spcPts val="100"/>
              </a:spcBef>
              <a:buAutoNum type="romanUcPeriod"/>
              <a:tabLst>
                <a:tab pos="200025" algn="l"/>
              </a:tabLst>
            </a:pPr>
            <a:r>
              <a:rPr lang="ru-RU" b="1" spc="95" dirty="0">
                <a:solidFill>
                  <a:srgbClr val="43469C"/>
                </a:solidFill>
                <a:latin typeface="Trebuchet MS"/>
                <a:cs typeface="Trebuchet MS"/>
              </a:rPr>
              <a:t> </a:t>
            </a:r>
            <a:r>
              <a:rPr lang="ru-RU" b="1" spc="95" dirty="0" smtClean="0">
                <a:solidFill>
                  <a:srgbClr val="43469C"/>
                </a:solidFill>
                <a:latin typeface="Trebuchet MS"/>
                <a:cs typeface="Trebuchet MS"/>
              </a:rPr>
              <a:t>Федеральный закон о Российском движении детей и молодежи</a:t>
            </a:r>
          </a:p>
          <a:p>
            <a:pPr marL="199390" indent="-187325">
              <a:lnSpc>
                <a:spcPct val="150000"/>
              </a:lnSpc>
              <a:spcBef>
                <a:spcPts val="100"/>
              </a:spcBef>
              <a:buAutoNum type="romanUcPeriod"/>
              <a:tabLst>
                <a:tab pos="200025" algn="l"/>
              </a:tabLst>
            </a:pPr>
            <a:endParaRPr sz="2950" dirty="0">
              <a:latin typeface="Trebuchet MS"/>
              <a:cs typeface="Trebuchet MS"/>
            </a:endParaRPr>
          </a:p>
          <a:p>
            <a:pPr marL="266065" indent="-254000">
              <a:lnSpc>
                <a:spcPct val="150000"/>
              </a:lnSpc>
              <a:buAutoNum type="romanUcPeriod"/>
              <a:tabLst>
                <a:tab pos="266700" algn="l"/>
              </a:tabLst>
            </a:pPr>
            <a:r>
              <a:rPr lang="ru-RU" b="1" spc="80" dirty="0" smtClean="0">
                <a:solidFill>
                  <a:srgbClr val="43469C"/>
                </a:solidFill>
                <a:latin typeface="Trebuchet MS"/>
                <a:cs typeface="Trebuchet MS"/>
              </a:rPr>
              <a:t> Устав </a:t>
            </a:r>
            <a:r>
              <a:rPr lang="ru-RU" b="1" spc="80" dirty="0">
                <a:solidFill>
                  <a:srgbClr val="43469C"/>
                </a:solidFill>
                <a:latin typeface="Trebuchet MS"/>
                <a:cs typeface="Trebuchet MS"/>
              </a:rPr>
              <a:t>Общероссийского общественно-государственного движения детей и молодежи «Движение первых</a:t>
            </a:r>
            <a:r>
              <a:rPr lang="ru-RU" b="1" spc="80" dirty="0" smtClean="0">
                <a:solidFill>
                  <a:srgbClr val="43469C"/>
                </a:solidFill>
                <a:latin typeface="Trebuchet MS"/>
                <a:cs typeface="Trebuchet MS"/>
              </a:rPr>
              <a:t>»</a:t>
            </a:r>
          </a:p>
          <a:p>
            <a:pPr marL="266065" indent="-254000">
              <a:lnSpc>
                <a:spcPct val="150000"/>
              </a:lnSpc>
              <a:buAutoNum type="romanUcPeriod"/>
              <a:tabLst>
                <a:tab pos="266700" algn="l"/>
              </a:tabLst>
            </a:pPr>
            <a:endParaRPr lang="ru-RU" b="1" spc="80" dirty="0" smtClean="0">
              <a:solidFill>
                <a:srgbClr val="43469C"/>
              </a:solidFill>
              <a:latin typeface="Trebuchet MS"/>
              <a:cs typeface="Trebuchet MS"/>
            </a:endParaRPr>
          </a:p>
          <a:p>
            <a:pPr>
              <a:lnSpc>
                <a:spcPct val="150000"/>
              </a:lnSpc>
              <a:spcBef>
                <a:spcPts val="25"/>
              </a:spcBef>
              <a:buClr>
                <a:srgbClr val="43469C"/>
              </a:buClr>
              <a:buFont typeface="Trebuchet MS"/>
              <a:buAutoNum type="romanUcPeriod"/>
            </a:pPr>
            <a:r>
              <a:rPr lang="ru-RU" b="1" spc="80" dirty="0" smtClean="0">
                <a:solidFill>
                  <a:srgbClr val="43469C"/>
                </a:solidFill>
                <a:latin typeface="Trebuchet MS"/>
                <a:cs typeface="Trebuchet MS"/>
              </a:rPr>
              <a:t>Порядок </a:t>
            </a:r>
            <a:r>
              <a:rPr lang="ru-RU" b="1" spc="80" dirty="0">
                <a:solidFill>
                  <a:srgbClr val="43469C"/>
                </a:solidFill>
                <a:latin typeface="Trebuchet MS"/>
                <a:cs typeface="Trebuchet MS"/>
              </a:rPr>
              <a:t>создания первичных отделений Общероссийского </a:t>
            </a:r>
            <a:r>
              <a:rPr lang="ru-RU" b="1" spc="80" dirty="0" smtClean="0">
                <a:solidFill>
                  <a:srgbClr val="43469C"/>
                </a:solidFill>
                <a:latin typeface="Trebuchet MS"/>
                <a:cs typeface="Trebuchet MS"/>
              </a:rPr>
              <a:t>общественно государственного </a:t>
            </a:r>
            <a:r>
              <a:rPr lang="ru-RU" b="1" spc="80" dirty="0">
                <a:solidFill>
                  <a:srgbClr val="43469C"/>
                </a:solidFill>
                <a:latin typeface="Trebuchet MS"/>
                <a:cs typeface="Trebuchet MS"/>
              </a:rPr>
              <a:t>движения детей и молодежи</a:t>
            </a:r>
            <a:endParaRPr b="1" spc="80" dirty="0">
              <a:solidFill>
                <a:srgbClr val="43469C"/>
              </a:solidFill>
              <a:latin typeface="Trebuchet MS"/>
              <a:cs typeface="Trebuchet MS"/>
            </a:endParaRPr>
          </a:p>
          <a:p>
            <a:pPr marL="12065">
              <a:lnSpc>
                <a:spcPct val="100000"/>
              </a:lnSpc>
              <a:tabLst>
                <a:tab pos="359410" algn="l"/>
              </a:tabLst>
            </a:pPr>
            <a:endParaRPr sz="1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43469C"/>
              </a:buClr>
              <a:buFont typeface="Trebuchet MS"/>
              <a:buAutoNum type="romanUcPeriod"/>
            </a:pPr>
            <a:endParaRPr sz="2750" dirty="0">
              <a:latin typeface="Trebuchet MS"/>
              <a:cs typeface="Trebuchet MS"/>
            </a:endParaRPr>
          </a:p>
          <a:p>
            <a:pPr marL="361315" indent="-347345">
              <a:lnSpc>
                <a:spcPct val="100000"/>
              </a:lnSpc>
              <a:buAutoNum type="romanUcPeriod"/>
              <a:tabLst>
                <a:tab pos="361950" algn="l"/>
              </a:tabLst>
            </a:pPr>
            <a:endParaRPr sz="1800" dirty="0">
              <a:latin typeface="Trebuchet MS"/>
              <a:cs typeface="Trebuchet M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37300" y="5689600"/>
            <a:ext cx="3115387" cy="400110"/>
          </a:xfrm>
          <a:prstGeom prst="rect">
            <a:avLst/>
          </a:prstGeom>
          <a:solidFill>
            <a:srgbClr val="EF3B2D"/>
          </a:solidFill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rebuchet MS" panose="020B0603020202020204" pitchFamily="34" charset="0"/>
                <a:cs typeface="Aharoni" panose="02010803020104030203" pitchFamily="2" charset="-79"/>
              </a:rPr>
              <a:t>БУДЬВДВИЖЕНИИ.РФ</a:t>
            </a:r>
            <a:endParaRPr lang="ru-RU" sz="2000" dirty="0">
              <a:latin typeface="Trebuchet MS" panose="020B06030202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12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70" y="12"/>
            <a:ext cx="10692130" cy="941225"/>
          </a:xfrm>
          <a:custGeom>
            <a:avLst/>
            <a:gdLst/>
            <a:ahLst/>
            <a:cxnLst/>
            <a:rect l="l" t="t" r="r" b="b"/>
            <a:pathLst>
              <a:path w="10692130" h="940435">
                <a:moveTo>
                  <a:pt x="10692003" y="0"/>
                </a:moveTo>
                <a:lnTo>
                  <a:pt x="0" y="0"/>
                </a:lnTo>
                <a:lnTo>
                  <a:pt x="0" y="940092"/>
                </a:lnTo>
                <a:lnTo>
                  <a:pt x="10692003" y="9400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43469C"/>
          </a:solidFill>
        </p:spPr>
        <p:txBody>
          <a:bodyPr wrap="square" lIns="0" tIns="0" rIns="0" bIns="0" rtlCol="0"/>
          <a:lstStyle/>
          <a:p>
            <a:r>
              <a:rPr lang="ru-RU" sz="40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    Структура первичного отделения</a:t>
            </a:r>
            <a:endParaRPr sz="4000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" y="6086938"/>
            <a:ext cx="2163445" cy="1479521"/>
          </a:xfrm>
          <a:custGeom>
            <a:avLst/>
            <a:gdLst/>
            <a:ahLst/>
            <a:cxnLst/>
            <a:rect l="l" t="t" r="r" b="b"/>
            <a:pathLst>
              <a:path w="2163445" h="1478279">
                <a:moveTo>
                  <a:pt x="589020" y="0"/>
                </a:moveTo>
                <a:lnTo>
                  <a:pt x="545564" y="5041"/>
                </a:lnTo>
                <a:lnTo>
                  <a:pt x="502985" y="15166"/>
                </a:lnTo>
                <a:lnTo>
                  <a:pt x="461474" y="30392"/>
                </a:lnTo>
                <a:lnTo>
                  <a:pt x="421225" y="50732"/>
                </a:lnTo>
                <a:lnTo>
                  <a:pt x="382428" y="76201"/>
                </a:lnTo>
                <a:lnTo>
                  <a:pt x="0" y="358363"/>
                </a:lnTo>
                <a:lnTo>
                  <a:pt x="0" y="1478173"/>
                </a:lnTo>
                <a:lnTo>
                  <a:pt x="2162879" y="1478173"/>
                </a:lnTo>
                <a:lnTo>
                  <a:pt x="2161982" y="1432667"/>
                </a:lnTo>
                <a:lnTo>
                  <a:pt x="2157253" y="1385486"/>
                </a:lnTo>
                <a:lnTo>
                  <a:pt x="2148774" y="1338092"/>
                </a:lnTo>
                <a:lnTo>
                  <a:pt x="2136612" y="1291080"/>
                </a:lnTo>
                <a:lnTo>
                  <a:pt x="2120831" y="1245044"/>
                </a:lnTo>
                <a:lnTo>
                  <a:pt x="2101496" y="1200581"/>
                </a:lnTo>
                <a:lnTo>
                  <a:pt x="2078673" y="1158285"/>
                </a:lnTo>
                <a:lnTo>
                  <a:pt x="2052428" y="1118752"/>
                </a:lnTo>
                <a:lnTo>
                  <a:pt x="2022825" y="1082577"/>
                </a:lnTo>
                <a:lnTo>
                  <a:pt x="1989931" y="1050354"/>
                </a:lnTo>
                <a:lnTo>
                  <a:pt x="945203" y="140933"/>
                </a:lnTo>
                <a:lnTo>
                  <a:pt x="901643" y="105832"/>
                </a:lnTo>
                <a:lnTo>
                  <a:pt x="857423" y="75697"/>
                </a:lnTo>
                <a:lnTo>
                  <a:pt x="812737" y="50543"/>
                </a:lnTo>
                <a:lnTo>
                  <a:pt x="767775" y="30384"/>
                </a:lnTo>
                <a:lnTo>
                  <a:pt x="722731" y="15235"/>
                </a:lnTo>
                <a:lnTo>
                  <a:pt x="677796" y="5112"/>
                </a:lnTo>
                <a:lnTo>
                  <a:pt x="633162" y="28"/>
                </a:lnTo>
                <a:lnTo>
                  <a:pt x="589020" y="0"/>
                </a:lnTo>
                <a:close/>
              </a:path>
            </a:pathLst>
          </a:custGeom>
          <a:solidFill>
            <a:srgbClr val="4E61A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object 10"/>
          <p:cNvPicPr/>
          <p:nvPr/>
        </p:nvPicPr>
        <p:blipFill>
          <a:blip r:embed="rId2" cstate="screen"/>
          <a:stretch>
            <a:fillRect/>
          </a:stretch>
        </p:blipFill>
        <p:spPr>
          <a:xfrm>
            <a:off x="7087718" y="12"/>
            <a:ext cx="3604246" cy="1335632"/>
          </a:xfrm>
          <a:prstGeom prst="rect">
            <a:avLst/>
          </a:prstGeom>
        </p:spPr>
      </p:pic>
      <p:pic>
        <p:nvPicPr>
          <p:cNvPr id="12" name="Рисунок 11"/>
          <p:cNvPicPr/>
          <p:nvPr/>
        </p:nvPicPr>
        <p:blipFill rotWithShape="1">
          <a:blip r:embed="rId3" cstate="screen"/>
          <a:srcRect/>
          <a:stretch/>
        </p:blipFill>
        <p:spPr>
          <a:xfrm>
            <a:off x="3022600" y="1498600"/>
            <a:ext cx="4914900" cy="519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3313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7375439" y="5014894"/>
            <a:ext cx="3354704" cy="2589798"/>
            <a:chOff x="7375439" y="5010687"/>
            <a:chExt cx="3354704" cy="2587625"/>
          </a:xfrm>
        </p:grpSpPr>
        <p:sp>
          <p:nvSpPr>
            <p:cNvPr id="6" name="object 6"/>
            <p:cNvSpPr/>
            <p:nvPr/>
          </p:nvSpPr>
          <p:spPr>
            <a:xfrm>
              <a:off x="8574177" y="5010687"/>
              <a:ext cx="2118360" cy="2549525"/>
            </a:xfrm>
            <a:custGeom>
              <a:avLst/>
              <a:gdLst/>
              <a:ahLst/>
              <a:cxnLst/>
              <a:rect l="l" t="t" r="r" b="b"/>
              <a:pathLst>
                <a:path w="2118359" h="2549525">
                  <a:moveTo>
                    <a:pt x="2117825" y="0"/>
                  </a:moveTo>
                  <a:lnTo>
                    <a:pt x="574535" y="551419"/>
                  </a:lnTo>
                  <a:lnTo>
                    <a:pt x="523278" y="571051"/>
                  </a:lnTo>
                  <a:lnTo>
                    <a:pt x="474167" y="592523"/>
                  </a:lnTo>
                  <a:lnTo>
                    <a:pt x="427243" y="615779"/>
                  </a:lnTo>
                  <a:lnTo>
                    <a:pt x="382542" y="640765"/>
                  </a:lnTo>
                  <a:lnTo>
                    <a:pt x="340103" y="667423"/>
                  </a:lnTo>
                  <a:lnTo>
                    <a:pt x="299965" y="695700"/>
                  </a:lnTo>
                  <a:lnTo>
                    <a:pt x="262165" y="725539"/>
                  </a:lnTo>
                  <a:lnTo>
                    <a:pt x="226743" y="756886"/>
                  </a:lnTo>
                  <a:lnTo>
                    <a:pt x="193736" y="789683"/>
                  </a:lnTo>
                  <a:lnTo>
                    <a:pt x="163183" y="823876"/>
                  </a:lnTo>
                  <a:lnTo>
                    <a:pt x="135121" y="859410"/>
                  </a:lnTo>
                  <a:lnTo>
                    <a:pt x="109590" y="896229"/>
                  </a:lnTo>
                  <a:lnTo>
                    <a:pt x="86628" y="934277"/>
                  </a:lnTo>
                  <a:lnTo>
                    <a:pt x="66273" y="973499"/>
                  </a:lnTo>
                  <a:lnTo>
                    <a:pt x="48563" y="1013839"/>
                  </a:lnTo>
                  <a:lnTo>
                    <a:pt x="33536" y="1055242"/>
                  </a:lnTo>
                  <a:lnTo>
                    <a:pt x="21232" y="1097652"/>
                  </a:lnTo>
                  <a:lnTo>
                    <a:pt x="11688" y="1141014"/>
                  </a:lnTo>
                  <a:lnTo>
                    <a:pt x="4942" y="1185272"/>
                  </a:lnTo>
                  <a:lnTo>
                    <a:pt x="1033" y="1230371"/>
                  </a:lnTo>
                  <a:lnTo>
                    <a:pt x="0" y="1276255"/>
                  </a:lnTo>
                  <a:lnTo>
                    <a:pt x="1879" y="1322868"/>
                  </a:lnTo>
                  <a:lnTo>
                    <a:pt x="89364" y="2549317"/>
                  </a:lnTo>
                  <a:lnTo>
                    <a:pt x="2117825" y="2549317"/>
                  </a:lnTo>
                  <a:lnTo>
                    <a:pt x="2117825" y="0"/>
                  </a:lnTo>
                  <a:close/>
                </a:path>
              </a:pathLst>
            </a:custGeom>
            <a:solidFill>
              <a:srgbClr val="4E61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413539" y="6271187"/>
              <a:ext cx="3278504" cy="1289050"/>
            </a:xfrm>
            <a:custGeom>
              <a:avLst/>
              <a:gdLst/>
              <a:ahLst/>
              <a:cxnLst/>
              <a:rect l="l" t="t" r="r" b="b"/>
              <a:pathLst>
                <a:path w="3278504" h="1289050">
                  <a:moveTo>
                    <a:pt x="0" y="1288817"/>
                  </a:moveTo>
                  <a:lnTo>
                    <a:pt x="543284" y="350466"/>
                  </a:lnTo>
                  <a:lnTo>
                    <a:pt x="567750" y="311070"/>
                  </a:lnTo>
                  <a:lnTo>
                    <a:pt x="594206" y="273901"/>
                  </a:lnTo>
                  <a:lnTo>
                    <a:pt x="622588" y="238982"/>
                  </a:lnTo>
                  <a:lnTo>
                    <a:pt x="652835" y="206337"/>
                  </a:lnTo>
                  <a:lnTo>
                    <a:pt x="684884" y="175991"/>
                  </a:lnTo>
                  <a:lnTo>
                    <a:pt x="718672" y="147968"/>
                  </a:lnTo>
                  <a:lnTo>
                    <a:pt x="754137" y="122293"/>
                  </a:lnTo>
                  <a:lnTo>
                    <a:pt x="791217" y="98989"/>
                  </a:lnTo>
                  <a:lnTo>
                    <a:pt x="829849" y="78082"/>
                  </a:lnTo>
                  <a:lnTo>
                    <a:pt x="869970" y="59595"/>
                  </a:lnTo>
                  <a:lnTo>
                    <a:pt x="911519" y="43553"/>
                  </a:lnTo>
                  <a:lnTo>
                    <a:pt x="954432" y="29980"/>
                  </a:lnTo>
                  <a:lnTo>
                    <a:pt x="998647" y="18900"/>
                  </a:lnTo>
                  <a:lnTo>
                    <a:pt x="1044102" y="10337"/>
                  </a:lnTo>
                  <a:lnTo>
                    <a:pt x="1090734" y="4317"/>
                  </a:lnTo>
                  <a:lnTo>
                    <a:pt x="1138481" y="863"/>
                  </a:lnTo>
                  <a:lnTo>
                    <a:pt x="1187279" y="0"/>
                  </a:lnTo>
                  <a:lnTo>
                    <a:pt x="1237068" y="1751"/>
                  </a:lnTo>
                  <a:lnTo>
                    <a:pt x="1287784" y="6141"/>
                  </a:lnTo>
                  <a:lnTo>
                    <a:pt x="1339364" y="13196"/>
                  </a:lnTo>
                  <a:lnTo>
                    <a:pt x="1391747" y="22937"/>
                  </a:lnTo>
                  <a:lnTo>
                    <a:pt x="1444870" y="35391"/>
                  </a:lnTo>
                  <a:lnTo>
                    <a:pt x="3278463" y="509181"/>
                  </a:lnTo>
                </a:path>
              </a:pathLst>
            </a:custGeom>
            <a:ln w="76200">
              <a:solidFill>
                <a:srgbClr val="EB42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0" y="0"/>
            <a:ext cx="10692130" cy="1601544"/>
            <a:chOff x="0" y="0"/>
            <a:chExt cx="10692130" cy="1600200"/>
          </a:xfrm>
        </p:grpSpPr>
        <p:sp>
          <p:nvSpPr>
            <p:cNvPr id="9" name="object 9"/>
            <p:cNvSpPr/>
            <p:nvPr/>
          </p:nvSpPr>
          <p:spPr>
            <a:xfrm>
              <a:off x="0" y="12"/>
              <a:ext cx="10692130" cy="940435"/>
            </a:xfrm>
            <a:custGeom>
              <a:avLst/>
              <a:gdLst/>
              <a:ahLst/>
              <a:cxnLst/>
              <a:rect l="l" t="t" r="r" b="b"/>
              <a:pathLst>
                <a:path w="10692130" h="940435">
                  <a:moveTo>
                    <a:pt x="10692003" y="0"/>
                  </a:moveTo>
                  <a:lnTo>
                    <a:pt x="0" y="0"/>
                  </a:lnTo>
                  <a:lnTo>
                    <a:pt x="0" y="940092"/>
                  </a:lnTo>
                  <a:lnTo>
                    <a:pt x="10692003" y="940092"/>
                  </a:lnTo>
                  <a:lnTo>
                    <a:pt x="10692003" y="0"/>
                  </a:lnTo>
                  <a:close/>
                </a:path>
              </a:pathLst>
            </a:custGeom>
            <a:solidFill>
              <a:srgbClr val="4346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6653188" y="0"/>
              <a:ext cx="4038814" cy="1600097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514131" y="1536703"/>
            <a:ext cx="8968740" cy="7053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100"/>
              </a:spcBef>
            </a:pPr>
            <a:r>
              <a:rPr sz="2150" b="1" spc="65" dirty="0" smtClean="0">
                <a:solidFill>
                  <a:srgbClr val="FFFFFF"/>
                </a:solidFill>
                <a:latin typeface="Trebuchet MS"/>
                <a:cs typeface="Trebuchet MS"/>
              </a:rPr>
              <a:t>ДБРО</a:t>
            </a:r>
            <a:r>
              <a:rPr sz="2150" b="1" spc="-130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50" b="1" spc="35" dirty="0">
                <a:solidFill>
                  <a:srgbClr val="FFFFFF"/>
                </a:solidFill>
                <a:latin typeface="Trebuchet MS"/>
                <a:cs typeface="Trebuchet MS"/>
              </a:rPr>
              <a:t>И</a:t>
            </a:r>
            <a:r>
              <a:rPr sz="2150" b="1" spc="-1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50" b="1" spc="60" dirty="0">
                <a:solidFill>
                  <a:srgbClr val="FFFFFF"/>
                </a:solidFill>
                <a:latin typeface="Trebuchet MS"/>
                <a:cs typeface="Trebuchet MS"/>
              </a:rPr>
              <a:t>СПРАВЕДЛИВОСТЬ</a:t>
            </a:r>
            <a:endParaRPr sz="215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350" dirty="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360499" y="252663"/>
            <a:ext cx="3391535" cy="3597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250" spc="90" dirty="0" smtClean="0"/>
              <a:t>Иерархия работы</a:t>
            </a:r>
            <a:endParaRPr sz="225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2222500" y="1080191"/>
            <a:ext cx="4430688" cy="5750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7943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019800" y="5907023"/>
            <a:ext cx="3753485" cy="1653539"/>
          </a:xfrm>
          <a:custGeom>
            <a:avLst/>
            <a:gdLst/>
            <a:ahLst/>
            <a:cxnLst/>
            <a:rect l="l" t="t" r="r" b="b"/>
            <a:pathLst>
              <a:path w="3753484" h="1653540">
                <a:moveTo>
                  <a:pt x="1416050" y="0"/>
                </a:moveTo>
                <a:lnTo>
                  <a:pt x="1369822" y="507"/>
                </a:lnTo>
                <a:lnTo>
                  <a:pt x="1324355" y="3937"/>
                </a:lnTo>
                <a:lnTo>
                  <a:pt x="1279652" y="10160"/>
                </a:lnTo>
                <a:lnTo>
                  <a:pt x="1235964" y="19304"/>
                </a:lnTo>
                <a:lnTo>
                  <a:pt x="1193292" y="31115"/>
                </a:lnTo>
                <a:lnTo>
                  <a:pt x="1151763" y="45719"/>
                </a:lnTo>
                <a:lnTo>
                  <a:pt x="1111250" y="63118"/>
                </a:lnTo>
                <a:lnTo>
                  <a:pt x="1072006" y="83184"/>
                </a:lnTo>
                <a:lnTo>
                  <a:pt x="1034033" y="106044"/>
                </a:lnTo>
                <a:lnTo>
                  <a:pt x="997457" y="131444"/>
                </a:lnTo>
                <a:lnTo>
                  <a:pt x="962278" y="159512"/>
                </a:lnTo>
                <a:lnTo>
                  <a:pt x="928624" y="190246"/>
                </a:lnTo>
                <a:lnTo>
                  <a:pt x="896620" y="223519"/>
                </a:lnTo>
                <a:lnTo>
                  <a:pt x="866140" y="259334"/>
                </a:lnTo>
                <a:lnTo>
                  <a:pt x="837438" y="297688"/>
                </a:lnTo>
                <a:lnTo>
                  <a:pt x="810514" y="338581"/>
                </a:lnTo>
                <a:lnTo>
                  <a:pt x="7874" y="1638270"/>
                </a:lnTo>
                <a:lnTo>
                  <a:pt x="0" y="1653129"/>
                </a:lnTo>
                <a:lnTo>
                  <a:pt x="3644138" y="1653129"/>
                </a:lnTo>
                <a:lnTo>
                  <a:pt x="3753230" y="1510703"/>
                </a:lnTo>
                <a:lnTo>
                  <a:pt x="3753230" y="820724"/>
                </a:lnTo>
                <a:lnTo>
                  <a:pt x="3725545" y="782548"/>
                </a:lnTo>
                <a:lnTo>
                  <a:pt x="3697097" y="749744"/>
                </a:lnTo>
                <a:lnTo>
                  <a:pt x="3666363" y="719861"/>
                </a:lnTo>
                <a:lnTo>
                  <a:pt x="3633343" y="693229"/>
                </a:lnTo>
                <a:lnTo>
                  <a:pt x="3598164" y="670153"/>
                </a:lnTo>
                <a:lnTo>
                  <a:pt x="3560953" y="650951"/>
                </a:lnTo>
                <a:lnTo>
                  <a:pt x="3521709" y="635927"/>
                </a:lnTo>
                <a:lnTo>
                  <a:pt x="1656715" y="41275"/>
                </a:lnTo>
                <a:lnTo>
                  <a:pt x="1607566" y="27050"/>
                </a:lnTo>
                <a:lnTo>
                  <a:pt x="1558925" y="15875"/>
                </a:lnTo>
                <a:lnTo>
                  <a:pt x="1510665" y="7619"/>
                </a:lnTo>
                <a:lnTo>
                  <a:pt x="1463040" y="2412"/>
                </a:lnTo>
                <a:lnTo>
                  <a:pt x="1416050" y="0"/>
                </a:lnTo>
                <a:close/>
              </a:path>
            </a:pathLst>
          </a:custGeom>
          <a:solidFill>
            <a:srgbClr val="E8E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0" y="1523"/>
            <a:ext cx="10692765" cy="1581912"/>
            <a:chOff x="0" y="1523"/>
            <a:chExt cx="10692765" cy="1581912"/>
          </a:xfrm>
        </p:grpSpPr>
        <p:sp>
          <p:nvSpPr>
            <p:cNvPr id="9" name="object 9"/>
            <p:cNvSpPr/>
            <p:nvPr/>
          </p:nvSpPr>
          <p:spPr>
            <a:xfrm>
              <a:off x="0" y="1523"/>
              <a:ext cx="10692765" cy="1332230"/>
            </a:xfrm>
            <a:custGeom>
              <a:avLst/>
              <a:gdLst/>
              <a:ahLst/>
              <a:cxnLst/>
              <a:rect l="l" t="t" r="r" b="b"/>
              <a:pathLst>
                <a:path w="10692765" h="1332230">
                  <a:moveTo>
                    <a:pt x="10692257" y="0"/>
                  </a:moveTo>
                  <a:lnTo>
                    <a:pt x="0" y="0"/>
                  </a:lnTo>
                  <a:lnTo>
                    <a:pt x="0" y="1331721"/>
                  </a:lnTo>
                  <a:lnTo>
                    <a:pt x="10692257" y="1331721"/>
                  </a:lnTo>
                  <a:lnTo>
                    <a:pt x="10692257" y="0"/>
                  </a:lnTo>
                  <a:close/>
                </a:path>
              </a:pathLst>
            </a:custGeom>
            <a:solidFill>
              <a:srgbClr val="4346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6472428" y="1523"/>
              <a:ext cx="4219956" cy="1581912"/>
            </a:xfrm>
            <a:prstGeom prst="rect">
              <a:avLst/>
            </a:prstGeom>
          </p:spPr>
        </p:pic>
      </p:grpSp>
      <p:sp>
        <p:nvSpPr>
          <p:cNvPr id="18" name="object 17"/>
          <p:cNvSpPr txBox="1"/>
          <p:nvPr/>
        </p:nvSpPr>
        <p:spPr>
          <a:xfrm>
            <a:off x="664565" y="222325"/>
            <a:ext cx="451294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u-RU" sz="1800" b="1" spc="-5" dirty="0" smtClean="0">
                <a:solidFill>
                  <a:srgbClr val="FFFFFF"/>
                </a:solidFill>
                <a:latin typeface="Arial"/>
                <a:cs typeface="Arial"/>
              </a:rPr>
              <a:t>ПОЛЕЗНЫЕ МАТЕРИАЛЫ ДЛЯ </a:t>
            </a:r>
            <a:r>
              <a:rPr lang="ru-RU" b="1" spc="-5" dirty="0" smtClean="0">
                <a:solidFill>
                  <a:srgbClr val="FFFFFF"/>
                </a:solidFill>
                <a:latin typeface="Arial"/>
                <a:cs typeface="Arial"/>
              </a:rPr>
              <a:t>РАБОТЫ</a:t>
            </a:r>
            <a:r>
              <a:rPr lang="ru-RU" sz="1800" b="1" spc="-5" dirty="0" smtClean="0">
                <a:solidFill>
                  <a:srgbClr val="FFFFFF"/>
                </a:solidFill>
                <a:latin typeface="Arial"/>
                <a:cs typeface="Arial"/>
              </a:rPr>
              <a:t> ПЕРВИЧНЫХ ОТДЕЛЕНИЙ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2" name="object 3"/>
          <p:cNvSpPr/>
          <p:nvPr/>
        </p:nvSpPr>
        <p:spPr>
          <a:xfrm>
            <a:off x="6019800" y="5907023"/>
            <a:ext cx="3753485" cy="1653539"/>
          </a:xfrm>
          <a:custGeom>
            <a:avLst/>
            <a:gdLst/>
            <a:ahLst/>
            <a:cxnLst/>
            <a:rect l="l" t="t" r="r" b="b"/>
            <a:pathLst>
              <a:path w="3753484" h="1653540">
                <a:moveTo>
                  <a:pt x="1416050" y="0"/>
                </a:moveTo>
                <a:lnTo>
                  <a:pt x="1369822" y="507"/>
                </a:lnTo>
                <a:lnTo>
                  <a:pt x="1324355" y="3937"/>
                </a:lnTo>
                <a:lnTo>
                  <a:pt x="1279652" y="10160"/>
                </a:lnTo>
                <a:lnTo>
                  <a:pt x="1235964" y="19304"/>
                </a:lnTo>
                <a:lnTo>
                  <a:pt x="1193292" y="31115"/>
                </a:lnTo>
                <a:lnTo>
                  <a:pt x="1151763" y="45719"/>
                </a:lnTo>
                <a:lnTo>
                  <a:pt x="1111250" y="63118"/>
                </a:lnTo>
                <a:lnTo>
                  <a:pt x="1072006" y="83184"/>
                </a:lnTo>
                <a:lnTo>
                  <a:pt x="1034033" y="106044"/>
                </a:lnTo>
                <a:lnTo>
                  <a:pt x="997457" y="131444"/>
                </a:lnTo>
                <a:lnTo>
                  <a:pt x="962278" y="159512"/>
                </a:lnTo>
                <a:lnTo>
                  <a:pt x="928624" y="190246"/>
                </a:lnTo>
                <a:lnTo>
                  <a:pt x="896620" y="223519"/>
                </a:lnTo>
                <a:lnTo>
                  <a:pt x="866140" y="259334"/>
                </a:lnTo>
                <a:lnTo>
                  <a:pt x="837438" y="297688"/>
                </a:lnTo>
                <a:lnTo>
                  <a:pt x="810514" y="338581"/>
                </a:lnTo>
                <a:lnTo>
                  <a:pt x="7874" y="1638270"/>
                </a:lnTo>
                <a:lnTo>
                  <a:pt x="0" y="1653129"/>
                </a:lnTo>
                <a:lnTo>
                  <a:pt x="3644138" y="1653129"/>
                </a:lnTo>
                <a:lnTo>
                  <a:pt x="3753230" y="1510703"/>
                </a:lnTo>
                <a:lnTo>
                  <a:pt x="3753230" y="820724"/>
                </a:lnTo>
                <a:lnTo>
                  <a:pt x="3725545" y="782548"/>
                </a:lnTo>
                <a:lnTo>
                  <a:pt x="3697097" y="749744"/>
                </a:lnTo>
                <a:lnTo>
                  <a:pt x="3666363" y="719861"/>
                </a:lnTo>
                <a:lnTo>
                  <a:pt x="3633343" y="693229"/>
                </a:lnTo>
                <a:lnTo>
                  <a:pt x="3598164" y="670153"/>
                </a:lnTo>
                <a:lnTo>
                  <a:pt x="3560953" y="650951"/>
                </a:lnTo>
                <a:lnTo>
                  <a:pt x="3521709" y="635927"/>
                </a:lnTo>
                <a:lnTo>
                  <a:pt x="1656715" y="41275"/>
                </a:lnTo>
                <a:lnTo>
                  <a:pt x="1607566" y="27050"/>
                </a:lnTo>
                <a:lnTo>
                  <a:pt x="1558925" y="15875"/>
                </a:lnTo>
                <a:lnTo>
                  <a:pt x="1510665" y="7619"/>
                </a:lnTo>
                <a:lnTo>
                  <a:pt x="1463040" y="2412"/>
                </a:lnTo>
                <a:lnTo>
                  <a:pt x="1416050" y="0"/>
                </a:lnTo>
                <a:close/>
              </a:path>
            </a:pathLst>
          </a:custGeom>
          <a:solidFill>
            <a:srgbClr val="E8E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4"/>
          <p:cNvSpPr/>
          <p:nvPr/>
        </p:nvSpPr>
        <p:spPr>
          <a:xfrm>
            <a:off x="7793735" y="3151631"/>
            <a:ext cx="2898775" cy="4408805"/>
          </a:xfrm>
          <a:custGeom>
            <a:avLst/>
            <a:gdLst/>
            <a:ahLst/>
            <a:cxnLst/>
            <a:rect l="l" t="t" r="r" b="b"/>
            <a:pathLst>
              <a:path w="2898775" h="4408805">
                <a:moveTo>
                  <a:pt x="2898521" y="0"/>
                </a:moveTo>
                <a:lnTo>
                  <a:pt x="833628" y="834770"/>
                </a:lnTo>
                <a:lnTo>
                  <a:pt x="781812" y="856614"/>
                </a:lnTo>
                <a:lnTo>
                  <a:pt x="731520" y="879601"/>
                </a:lnTo>
                <a:lnTo>
                  <a:pt x="682879" y="903858"/>
                </a:lnTo>
                <a:lnTo>
                  <a:pt x="635635" y="929131"/>
                </a:lnTo>
                <a:lnTo>
                  <a:pt x="590042" y="955675"/>
                </a:lnTo>
                <a:lnTo>
                  <a:pt x="545846" y="983233"/>
                </a:lnTo>
                <a:lnTo>
                  <a:pt x="503428" y="1011935"/>
                </a:lnTo>
                <a:lnTo>
                  <a:pt x="462534" y="1041653"/>
                </a:lnTo>
                <a:lnTo>
                  <a:pt x="423164" y="1072388"/>
                </a:lnTo>
                <a:lnTo>
                  <a:pt x="385572" y="1104138"/>
                </a:lnTo>
                <a:lnTo>
                  <a:pt x="349504" y="1136777"/>
                </a:lnTo>
                <a:lnTo>
                  <a:pt x="315214" y="1170431"/>
                </a:lnTo>
                <a:lnTo>
                  <a:pt x="282448" y="1204975"/>
                </a:lnTo>
                <a:lnTo>
                  <a:pt x="251460" y="1240408"/>
                </a:lnTo>
                <a:lnTo>
                  <a:pt x="222250" y="1276730"/>
                </a:lnTo>
                <a:lnTo>
                  <a:pt x="194691" y="1313941"/>
                </a:lnTo>
                <a:lnTo>
                  <a:pt x="168910" y="1351914"/>
                </a:lnTo>
                <a:lnTo>
                  <a:pt x="144907" y="1390649"/>
                </a:lnTo>
                <a:lnTo>
                  <a:pt x="122682" y="1430273"/>
                </a:lnTo>
                <a:lnTo>
                  <a:pt x="102235" y="1470532"/>
                </a:lnTo>
                <a:lnTo>
                  <a:pt x="83566" y="1511427"/>
                </a:lnTo>
                <a:lnTo>
                  <a:pt x="66802" y="1553082"/>
                </a:lnTo>
                <a:lnTo>
                  <a:pt x="51816" y="1595500"/>
                </a:lnTo>
                <a:lnTo>
                  <a:pt x="38735" y="1638427"/>
                </a:lnTo>
                <a:lnTo>
                  <a:pt x="27432" y="1681987"/>
                </a:lnTo>
                <a:lnTo>
                  <a:pt x="18161" y="1726183"/>
                </a:lnTo>
                <a:lnTo>
                  <a:pt x="10668" y="1770887"/>
                </a:lnTo>
                <a:lnTo>
                  <a:pt x="5207" y="1816099"/>
                </a:lnTo>
                <a:lnTo>
                  <a:pt x="1650" y="1861819"/>
                </a:lnTo>
                <a:lnTo>
                  <a:pt x="0" y="1908047"/>
                </a:lnTo>
                <a:lnTo>
                  <a:pt x="381" y="1954656"/>
                </a:lnTo>
                <a:lnTo>
                  <a:pt x="2667" y="2001773"/>
                </a:lnTo>
                <a:lnTo>
                  <a:pt x="7112" y="2049271"/>
                </a:lnTo>
                <a:lnTo>
                  <a:pt x="272669" y="4408448"/>
                </a:lnTo>
                <a:lnTo>
                  <a:pt x="2898521" y="4408448"/>
                </a:lnTo>
                <a:lnTo>
                  <a:pt x="2898521" y="0"/>
                </a:lnTo>
                <a:close/>
              </a:path>
            </a:pathLst>
          </a:custGeom>
          <a:solidFill>
            <a:srgbClr val="4E60A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" name="Picture 2" descr="C:\Users\lomakina\Downloads\qr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9500" y="2946400"/>
            <a:ext cx="25908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ject 2"/>
          <p:cNvSpPr/>
          <p:nvPr/>
        </p:nvSpPr>
        <p:spPr>
          <a:xfrm>
            <a:off x="5177510" y="2032000"/>
            <a:ext cx="4378706" cy="794785"/>
          </a:xfrm>
          <a:custGeom>
            <a:avLst/>
            <a:gdLst/>
            <a:ahLst/>
            <a:cxnLst/>
            <a:rect l="l" t="t" r="r" b="b"/>
            <a:pathLst>
              <a:path w="5892800" h="477519">
                <a:moveTo>
                  <a:pt x="5659374" y="0"/>
                </a:moveTo>
                <a:lnTo>
                  <a:pt x="233032" y="0"/>
                </a:lnTo>
                <a:lnTo>
                  <a:pt x="186067" y="4733"/>
                </a:lnTo>
                <a:lnTo>
                  <a:pt x="142324" y="18310"/>
                </a:lnTo>
                <a:lnTo>
                  <a:pt x="102741" y="39793"/>
                </a:lnTo>
                <a:lnTo>
                  <a:pt x="68252" y="68245"/>
                </a:lnTo>
                <a:lnTo>
                  <a:pt x="39797" y="102729"/>
                </a:lnTo>
                <a:lnTo>
                  <a:pt x="18312" y="142308"/>
                </a:lnTo>
                <a:lnTo>
                  <a:pt x="4734" y="186047"/>
                </a:lnTo>
                <a:lnTo>
                  <a:pt x="0" y="233006"/>
                </a:lnTo>
                <a:lnTo>
                  <a:pt x="0" y="244030"/>
                </a:lnTo>
                <a:lnTo>
                  <a:pt x="4734" y="290990"/>
                </a:lnTo>
                <a:lnTo>
                  <a:pt x="18312" y="334730"/>
                </a:lnTo>
                <a:lnTo>
                  <a:pt x="39797" y="374312"/>
                </a:lnTo>
                <a:lnTo>
                  <a:pt x="68252" y="408798"/>
                </a:lnTo>
                <a:lnTo>
                  <a:pt x="102741" y="437252"/>
                </a:lnTo>
                <a:lnTo>
                  <a:pt x="142324" y="458737"/>
                </a:lnTo>
                <a:lnTo>
                  <a:pt x="186067" y="472315"/>
                </a:lnTo>
                <a:lnTo>
                  <a:pt x="233032" y="477050"/>
                </a:lnTo>
                <a:lnTo>
                  <a:pt x="5659374" y="477050"/>
                </a:lnTo>
                <a:lnTo>
                  <a:pt x="5706334" y="472315"/>
                </a:lnTo>
                <a:lnTo>
                  <a:pt x="5750074" y="458737"/>
                </a:lnTo>
                <a:lnTo>
                  <a:pt x="5789655" y="437252"/>
                </a:lnTo>
                <a:lnTo>
                  <a:pt x="5824142" y="408798"/>
                </a:lnTo>
                <a:lnTo>
                  <a:pt x="5852596" y="374312"/>
                </a:lnTo>
                <a:lnTo>
                  <a:pt x="5874081" y="334730"/>
                </a:lnTo>
                <a:lnTo>
                  <a:pt x="5887659" y="290990"/>
                </a:lnTo>
                <a:lnTo>
                  <a:pt x="5892393" y="244030"/>
                </a:lnTo>
                <a:lnTo>
                  <a:pt x="5892393" y="233006"/>
                </a:lnTo>
                <a:lnTo>
                  <a:pt x="5887659" y="186047"/>
                </a:lnTo>
                <a:lnTo>
                  <a:pt x="5874081" y="142308"/>
                </a:lnTo>
                <a:lnTo>
                  <a:pt x="5852596" y="102729"/>
                </a:lnTo>
                <a:lnTo>
                  <a:pt x="5824142" y="68245"/>
                </a:lnTo>
                <a:lnTo>
                  <a:pt x="5789655" y="39793"/>
                </a:lnTo>
                <a:lnTo>
                  <a:pt x="5750074" y="18310"/>
                </a:lnTo>
                <a:lnTo>
                  <a:pt x="5706334" y="4733"/>
                </a:lnTo>
                <a:lnTo>
                  <a:pt x="5659374" y="0"/>
                </a:lnTo>
                <a:close/>
              </a:path>
            </a:pathLst>
          </a:custGeom>
          <a:solidFill>
            <a:srgbClr val="43469C"/>
          </a:solidFill>
        </p:spPr>
        <p:txBody>
          <a:bodyPr wrap="square" lIns="0" tIns="0" rIns="0" bIns="0" rtlCol="0"/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lang="ru-RU" sz="2400" b="1" spc="90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2150" b="1" spc="90" dirty="0" smtClean="0">
                <a:solidFill>
                  <a:srgbClr val="FFFFFF"/>
                </a:solidFill>
                <a:latin typeface="Trebuchet MS"/>
                <a:cs typeface="Trebuchet MS"/>
              </a:rPr>
              <a:t>#</a:t>
            </a:r>
            <a:r>
              <a:rPr lang="ru-RU" sz="2150" b="1" spc="90" dirty="0" smtClean="0">
                <a:solidFill>
                  <a:srgbClr val="FFFFFF"/>
                </a:solidFill>
                <a:latin typeface="Trebuchet MS"/>
                <a:cs typeface="Trebuchet MS"/>
              </a:rPr>
              <a:t>РДДМ</a:t>
            </a:r>
          </a:p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lang="ru-RU" sz="2150" b="1" spc="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2150" b="1" spc="90" dirty="0" smtClean="0">
                <a:solidFill>
                  <a:srgbClr val="FFFFFF"/>
                </a:solidFill>
                <a:latin typeface="Trebuchet MS"/>
                <a:cs typeface="Trebuchet MS"/>
              </a:rPr>
              <a:t>#</a:t>
            </a:r>
            <a:r>
              <a:rPr lang="ru-RU" sz="2150" b="1" spc="90" dirty="0" smtClean="0">
                <a:solidFill>
                  <a:srgbClr val="FFFFFF"/>
                </a:solidFill>
                <a:latin typeface="Trebuchet MS"/>
                <a:cs typeface="Trebuchet MS"/>
              </a:rPr>
              <a:t>РДДМ_КУЗБАСС</a:t>
            </a:r>
          </a:p>
          <a:p>
            <a:pPr marL="25400">
              <a:lnSpc>
                <a:spcPct val="100000"/>
              </a:lnSpc>
              <a:spcBef>
                <a:spcPts val="100"/>
              </a:spcBef>
            </a:pPr>
            <a:endParaRPr lang="ru-RU" sz="2150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33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019800" y="5907023"/>
            <a:ext cx="3753485" cy="1653539"/>
          </a:xfrm>
          <a:custGeom>
            <a:avLst/>
            <a:gdLst/>
            <a:ahLst/>
            <a:cxnLst/>
            <a:rect l="l" t="t" r="r" b="b"/>
            <a:pathLst>
              <a:path w="3753484" h="1653540">
                <a:moveTo>
                  <a:pt x="1416050" y="0"/>
                </a:moveTo>
                <a:lnTo>
                  <a:pt x="1369822" y="507"/>
                </a:lnTo>
                <a:lnTo>
                  <a:pt x="1324355" y="3937"/>
                </a:lnTo>
                <a:lnTo>
                  <a:pt x="1279652" y="10160"/>
                </a:lnTo>
                <a:lnTo>
                  <a:pt x="1235964" y="19304"/>
                </a:lnTo>
                <a:lnTo>
                  <a:pt x="1193292" y="31115"/>
                </a:lnTo>
                <a:lnTo>
                  <a:pt x="1151763" y="45719"/>
                </a:lnTo>
                <a:lnTo>
                  <a:pt x="1111250" y="63118"/>
                </a:lnTo>
                <a:lnTo>
                  <a:pt x="1072006" y="83184"/>
                </a:lnTo>
                <a:lnTo>
                  <a:pt x="1034033" y="106044"/>
                </a:lnTo>
                <a:lnTo>
                  <a:pt x="997457" y="131444"/>
                </a:lnTo>
                <a:lnTo>
                  <a:pt x="962278" y="159512"/>
                </a:lnTo>
                <a:lnTo>
                  <a:pt x="928624" y="190246"/>
                </a:lnTo>
                <a:lnTo>
                  <a:pt x="896620" y="223519"/>
                </a:lnTo>
                <a:lnTo>
                  <a:pt x="866140" y="259334"/>
                </a:lnTo>
                <a:lnTo>
                  <a:pt x="837438" y="297688"/>
                </a:lnTo>
                <a:lnTo>
                  <a:pt x="810514" y="338581"/>
                </a:lnTo>
                <a:lnTo>
                  <a:pt x="7874" y="1638270"/>
                </a:lnTo>
                <a:lnTo>
                  <a:pt x="0" y="1653129"/>
                </a:lnTo>
                <a:lnTo>
                  <a:pt x="3644138" y="1653129"/>
                </a:lnTo>
                <a:lnTo>
                  <a:pt x="3753230" y="1510703"/>
                </a:lnTo>
                <a:lnTo>
                  <a:pt x="3753230" y="820724"/>
                </a:lnTo>
                <a:lnTo>
                  <a:pt x="3725545" y="782548"/>
                </a:lnTo>
                <a:lnTo>
                  <a:pt x="3697097" y="749744"/>
                </a:lnTo>
                <a:lnTo>
                  <a:pt x="3666363" y="719861"/>
                </a:lnTo>
                <a:lnTo>
                  <a:pt x="3633343" y="693229"/>
                </a:lnTo>
                <a:lnTo>
                  <a:pt x="3598164" y="670153"/>
                </a:lnTo>
                <a:lnTo>
                  <a:pt x="3560953" y="650951"/>
                </a:lnTo>
                <a:lnTo>
                  <a:pt x="3521709" y="635927"/>
                </a:lnTo>
                <a:lnTo>
                  <a:pt x="1656715" y="41275"/>
                </a:lnTo>
                <a:lnTo>
                  <a:pt x="1607566" y="27050"/>
                </a:lnTo>
                <a:lnTo>
                  <a:pt x="1558925" y="15875"/>
                </a:lnTo>
                <a:lnTo>
                  <a:pt x="1510665" y="7619"/>
                </a:lnTo>
                <a:lnTo>
                  <a:pt x="1463040" y="2412"/>
                </a:lnTo>
                <a:lnTo>
                  <a:pt x="1416050" y="0"/>
                </a:lnTo>
                <a:close/>
              </a:path>
            </a:pathLst>
          </a:custGeom>
          <a:solidFill>
            <a:srgbClr val="E8E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0" y="1523"/>
            <a:ext cx="10692765" cy="1581912"/>
            <a:chOff x="0" y="1523"/>
            <a:chExt cx="10692765" cy="1581912"/>
          </a:xfrm>
        </p:grpSpPr>
        <p:sp>
          <p:nvSpPr>
            <p:cNvPr id="9" name="object 9"/>
            <p:cNvSpPr/>
            <p:nvPr/>
          </p:nvSpPr>
          <p:spPr>
            <a:xfrm>
              <a:off x="0" y="1523"/>
              <a:ext cx="10692765" cy="1332230"/>
            </a:xfrm>
            <a:custGeom>
              <a:avLst/>
              <a:gdLst/>
              <a:ahLst/>
              <a:cxnLst/>
              <a:rect l="l" t="t" r="r" b="b"/>
              <a:pathLst>
                <a:path w="10692765" h="1332230">
                  <a:moveTo>
                    <a:pt x="10692257" y="0"/>
                  </a:moveTo>
                  <a:lnTo>
                    <a:pt x="0" y="0"/>
                  </a:lnTo>
                  <a:lnTo>
                    <a:pt x="0" y="1331721"/>
                  </a:lnTo>
                  <a:lnTo>
                    <a:pt x="10692257" y="1331721"/>
                  </a:lnTo>
                  <a:lnTo>
                    <a:pt x="10692257" y="0"/>
                  </a:lnTo>
                  <a:close/>
                </a:path>
              </a:pathLst>
            </a:custGeom>
            <a:solidFill>
              <a:srgbClr val="4346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6472428" y="1523"/>
              <a:ext cx="4219956" cy="1581912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10076180" y="7029094"/>
            <a:ext cx="15938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5" dirty="0">
                <a:latin typeface="Arial"/>
                <a:cs typeface="Arial"/>
              </a:rPr>
              <a:t>6</a:t>
            </a:r>
            <a:endParaRPr sz="1900">
              <a:latin typeface="Arial"/>
              <a:cs typeface="Arial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384300" y="1760309"/>
            <a:ext cx="2911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r42@rddm.team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7"/>
          <p:cNvSpPr txBox="1"/>
          <p:nvPr/>
        </p:nvSpPr>
        <p:spPr>
          <a:xfrm>
            <a:off x="664565" y="107228"/>
            <a:ext cx="451294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u-RU" sz="1800" b="1" spc="-5" dirty="0" smtClean="0">
                <a:solidFill>
                  <a:srgbClr val="FFFFFF"/>
                </a:solidFill>
                <a:latin typeface="Arial"/>
                <a:cs typeface="Arial"/>
              </a:rPr>
              <a:t>КОНТАКТЫ РЕГИОНАЛЬНОГО ОТДЕЛЕНИЯ РОССИЙСКОГО ДВИЖЕНИЯ ДЕТЕЙ И МОЛОДЕЖИ «ДВИЖЕНИЕ ПЕРВЫХ»</a:t>
            </a:r>
            <a:endParaRPr sz="1800" dirty="0">
              <a:latin typeface="Arial"/>
              <a:cs typeface="Arial"/>
            </a:endParaRPr>
          </a:p>
        </p:txBody>
      </p:sp>
      <p:pic>
        <p:nvPicPr>
          <p:cNvPr id="1029" name="Picture 5" descr="C:\Users\lomakina\Downloads\phone-call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1856" y="3784600"/>
            <a:ext cx="949026" cy="9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lomakina\Downloads\telegram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1856" y="4881520"/>
            <a:ext cx="949026" cy="9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lomakina\Downloads\vk (1).pn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1856" y="2691246"/>
            <a:ext cx="949026" cy="9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object 4"/>
          <p:cNvSpPr/>
          <p:nvPr/>
        </p:nvSpPr>
        <p:spPr>
          <a:xfrm>
            <a:off x="7793735" y="3151631"/>
            <a:ext cx="2898775" cy="4408805"/>
          </a:xfrm>
          <a:custGeom>
            <a:avLst/>
            <a:gdLst/>
            <a:ahLst/>
            <a:cxnLst/>
            <a:rect l="l" t="t" r="r" b="b"/>
            <a:pathLst>
              <a:path w="2898775" h="4408805">
                <a:moveTo>
                  <a:pt x="2898521" y="0"/>
                </a:moveTo>
                <a:lnTo>
                  <a:pt x="833628" y="834770"/>
                </a:lnTo>
                <a:lnTo>
                  <a:pt x="781812" y="856614"/>
                </a:lnTo>
                <a:lnTo>
                  <a:pt x="731520" y="879601"/>
                </a:lnTo>
                <a:lnTo>
                  <a:pt x="682879" y="903858"/>
                </a:lnTo>
                <a:lnTo>
                  <a:pt x="635635" y="929131"/>
                </a:lnTo>
                <a:lnTo>
                  <a:pt x="590042" y="955675"/>
                </a:lnTo>
                <a:lnTo>
                  <a:pt x="545846" y="983233"/>
                </a:lnTo>
                <a:lnTo>
                  <a:pt x="503428" y="1011935"/>
                </a:lnTo>
                <a:lnTo>
                  <a:pt x="462534" y="1041653"/>
                </a:lnTo>
                <a:lnTo>
                  <a:pt x="423164" y="1072388"/>
                </a:lnTo>
                <a:lnTo>
                  <a:pt x="385572" y="1104138"/>
                </a:lnTo>
                <a:lnTo>
                  <a:pt x="349504" y="1136777"/>
                </a:lnTo>
                <a:lnTo>
                  <a:pt x="315214" y="1170431"/>
                </a:lnTo>
                <a:lnTo>
                  <a:pt x="282448" y="1204975"/>
                </a:lnTo>
                <a:lnTo>
                  <a:pt x="251460" y="1240408"/>
                </a:lnTo>
                <a:lnTo>
                  <a:pt x="222250" y="1276730"/>
                </a:lnTo>
                <a:lnTo>
                  <a:pt x="194691" y="1313941"/>
                </a:lnTo>
                <a:lnTo>
                  <a:pt x="168910" y="1351914"/>
                </a:lnTo>
                <a:lnTo>
                  <a:pt x="144907" y="1390649"/>
                </a:lnTo>
                <a:lnTo>
                  <a:pt x="122682" y="1430273"/>
                </a:lnTo>
                <a:lnTo>
                  <a:pt x="102235" y="1470532"/>
                </a:lnTo>
                <a:lnTo>
                  <a:pt x="83566" y="1511427"/>
                </a:lnTo>
                <a:lnTo>
                  <a:pt x="66802" y="1553082"/>
                </a:lnTo>
                <a:lnTo>
                  <a:pt x="51816" y="1595500"/>
                </a:lnTo>
                <a:lnTo>
                  <a:pt x="38735" y="1638427"/>
                </a:lnTo>
                <a:lnTo>
                  <a:pt x="27432" y="1681987"/>
                </a:lnTo>
                <a:lnTo>
                  <a:pt x="18161" y="1726183"/>
                </a:lnTo>
                <a:lnTo>
                  <a:pt x="10668" y="1770887"/>
                </a:lnTo>
                <a:lnTo>
                  <a:pt x="5207" y="1816099"/>
                </a:lnTo>
                <a:lnTo>
                  <a:pt x="1650" y="1861819"/>
                </a:lnTo>
                <a:lnTo>
                  <a:pt x="0" y="1908047"/>
                </a:lnTo>
                <a:lnTo>
                  <a:pt x="381" y="1954656"/>
                </a:lnTo>
                <a:lnTo>
                  <a:pt x="2667" y="2001773"/>
                </a:lnTo>
                <a:lnTo>
                  <a:pt x="7112" y="2049271"/>
                </a:lnTo>
                <a:lnTo>
                  <a:pt x="272669" y="4408448"/>
                </a:lnTo>
                <a:lnTo>
                  <a:pt x="2898521" y="4408448"/>
                </a:lnTo>
                <a:lnTo>
                  <a:pt x="2898521" y="0"/>
                </a:lnTo>
                <a:close/>
              </a:path>
            </a:pathLst>
          </a:custGeom>
          <a:solidFill>
            <a:srgbClr val="4E60A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33" name="Picture 9" descr="C:\Users\lomakina\Downloads\mail.pn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1856" y="1547406"/>
            <a:ext cx="949026" cy="9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lomakina\Downloads\placeholder (1).png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052" y="6065426"/>
            <a:ext cx="949026" cy="9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1384300" y="2981093"/>
            <a:ext cx="4854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РДДМ "ДВИЖЕНИЕ ПЕРВЫХ" - КУЗБАСС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384300" y="5171367"/>
            <a:ext cx="4854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РДДМ "ДВИЖЕНИЕ ПЕРВЫХ" - КУЗБАСС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17"/>
          <p:cNvSpPr txBox="1"/>
          <p:nvPr/>
        </p:nvSpPr>
        <p:spPr>
          <a:xfrm>
            <a:off x="1726274" y="5689600"/>
            <a:ext cx="451294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u-RU" sz="1800" b="1" spc="-5" dirty="0" smtClean="0">
                <a:solidFill>
                  <a:srgbClr val="FFFFFF"/>
                </a:solidFill>
                <a:latin typeface="Arial"/>
                <a:cs typeface="Arial"/>
              </a:rPr>
              <a:t>650025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3" name="object 9"/>
          <p:cNvSpPr txBox="1"/>
          <p:nvPr/>
        </p:nvSpPr>
        <p:spPr>
          <a:xfrm>
            <a:off x="1384300" y="6395027"/>
            <a:ext cx="6142964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spc="5" dirty="0" smtClean="0">
                <a:solidFill>
                  <a:srgbClr val="43469C"/>
                </a:solidFill>
                <a:latin typeface="Arial"/>
                <a:cs typeface="Arial"/>
              </a:rPr>
              <a:t>650025, г. КЕМЕРОВО, ул</a:t>
            </a:r>
            <a:r>
              <a:rPr lang="ru-RU" b="1" spc="5" dirty="0">
                <a:solidFill>
                  <a:srgbClr val="43469C"/>
                </a:solidFill>
                <a:latin typeface="Arial"/>
                <a:cs typeface="Arial"/>
              </a:rPr>
              <a:t>.</a:t>
            </a:r>
            <a:r>
              <a:rPr lang="ru-RU" b="1" spc="5" dirty="0" smtClean="0">
                <a:solidFill>
                  <a:srgbClr val="43469C"/>
                </a:solidFill>
                <a:latin typeface="Arial"/>
                <a:cs typeface="Arial"/>
              </a:rPr>
              <a:t> ЧЕРНЯХОВСКОГО, д. 14</a:t>
            </a:r>
            <a:endParaRPr dirty="0">
              <a:latin typeface="Arial"/>
              <a:cs typeface="Arial"/>
            </a:endParaRPr>
          </a:p>
        </p:txBody>
      </p:sp>
      <p:sp>
        <p:nvSpPr>
          <p:cNvPr id="34" name="object 9"/>
          <p:cNvSpPr txBox="1"/>
          <p:nvPr/>
        </p:nvSpPr>
        <p:spPr>
          <a:xfrm>
            <a:off x="1384300" y="4068035"/>
            <a:ext cx="682378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5" dirty="0" err="1" smtClean="0">
                <a:solidFill>
                  <a:srgbClr val="43469C"/>
                </a:solidFill>
                <a:latin typeface="Arial"/>
                <a:cs typeface="Arial"/>
              </a:rPr>
              <a:t>Раушкина</a:t>
            </a:r>
            <a:r>
              <a:rPr lang="ru-RU" sz="2400" b="1" spc="5" dirty="0" smtClean="0">
                <a:solidFill>
                  <a:srgbClr val="43469C"/>
                </a:solidFill>
                <a:latin typeface="Arial"/>
                <a:cs typeface="Arial"/>
              </a:rPr>
              <a:t> </a:t>
            </a:r>
            <a:r>
              <a:rPr lang="ru-RU" sz="2400" b="1" spc="5" smtClean="0">
                <a:solidFill>
                  <a:srgbClr val="43469C"/>
                </a:solidFill>
                <a:latin typeface="Arial"/>
                <a:cs typeface="Arial"/>
              </a:rPr>
              <a:t>Анастасия Андреевна- </a:t>
            </a:r>
            <a:r>
              <a:rPr lang="ru-RU" sz="2400" b="1" spc="5" dirty="0" smtClean="0">
                <a:solidFill>
                  <a:srgbClr val="43469C"/>
                </a:solidFill>
                <a:latin typeface="Arial"/>
                <a:cs typeface="Arial"/>
              </a:rPr>
              <a:t>89236039181</a:t>
            </a:r>
          </a:p>
        </p:txBody>
      </p:sp>
    </p:spTree>
    <p:extLst>
      <p:ext uri="{BB962C8B-B14F-4D97-AF65-F5344CB8AC3E}">
        <p14:creationId xmlns:p14="http://schemas.microsoft.com/office/powerpoint/2010/main" xmlns="" val="292884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676400"/>
            <a:ext cx="10692765" cy="5883910"/>
            <a:chOff x="0" y="1676400"/>
            <a:chExt cx="10692765" cy="5883910"/>
          </a:xfrm>
        </p:grpSpPr>
        <p:sp>
          <p:nvSpPr>
            <p:cNvPr id="3" name="object 3"/>
            <p:cNvSpPr/>
            <p:nvPr/>
          </p:nvSpPr>
          <p:spPr>
            <a:xfrm>
              <a:off x="6019800" y="5907023"/>
              <a:ext cx="3753485" cy="1653539"/>
            </a:xfrm>
            <a:custGeom>
              <a:avLst/>
              <a:gdLst/>
              <a:ahLst/>
              <a:cxnLst/>
              <a:rect l="l" t="t" r="r" b="b"/>
              <a:pathLst>
                <a:path w="3753484" h="1653540">
                  <a:moveTo>
                    <a:pt x="1416050" y="0"/>
                  </a:moveTo>
                  <a:lnTo>
                    <a:pt x="1369822" y="507"/>
                  </a:lnTo>
                  <a:lnTo>
                    <a:pt x="1324355" y="3937"/>
                  </a:lnTo>
                  <a:lnTo>
                    <a:pt x="1279652" y="10160"/>
                  </a:lnTo>
                  <a:lnTo>
                    <a:pt x="1235964" y="19304"/>
                  </a:lnTo>
                  <a:lnTo>
                    <a:pt x="1193292" y="31115"/>
                  </a:lnTo>
                  <a:lnTo>
                    <a:pt x="1151763" y="45719"/>
                  </a:lnTo>
                  <a:lnTo>
                    <a:pt x="1111250" y="63118"/>
                  </a:lnTo>
                  <a:lnTo>
                    <a:pt x="1072006" y="83184"/>
                  </a:lnTo>
                  <a:lnTo>
                    <a:pt x="1034033" y="106044"/>
                  </a:lnTo>
                  <a:lnTo>
                    <a:pt x="997457" y="131444"/>
                  </a:lnTo>
                  <a:lnTo>
                    <a:pt x="962278" y="159512"/>
                  </a:lnTo>
                  <a:lnTo>
                    <a:pt x="928624" y="190246"/>
                  </a:lnTo>
                  <a:lnTo>
                    <a:pt x="896620" y="223519"/>
                  </a:lnTo>
                  <a:lnTo>
                    <a:pt x="866140" y="259334"/>
                  </a:lnTo>
                  <a:lnTo>
                    <a:pt x="837438" y="297688"/>
                  </a:lnTo>
                  <a:lnTo>
                    <a:pt x="810514" y="338581"/>
                  </a:lnTo>
                  <a:lnTo>
                    <a:pt x="7874" y="1638270"/>
                  </a:lnTo>
                  <a:lnTo>
                    <a:pt x="0" y="1653129"/>
                  </a:lnTo>
                  <a:lnTo>
                    <a:pt x="3644138" y="1653129"/>
                  </a:lnTo>
                  <a:lnTo>
                    <a:pt x="3753230" y="1510703"/>
                  </a:lnTo>
                  <a:lnTo>
                    <a:pt x="3753230" y="820724"/>
                  </a:lnTo>
                  <a:lnTo>
                    <a:pt x="3725545" y="782548"/>
                  </a:lnTo>
                  <a:lnTo>
                    <a:pt x="3697097" y="749744"/>
                  </a:lnTo>
                  <a:lnTo>
                    <a:pt x="3666363" y="719861"/>
                  </a:lnTo>
                  <a:lnTo>
                    <a:pt x="3633343" y="693229"/>
                  </a:lnTo>
                  <a:lnTo>
                    <a:pt x="3598164" y="670153"/>
                  </a:lnTo>
                  <a:lnTo>
                    <a:pt x="3560953" y="650951"/>
                  </a:lnTo>
                  <a:lnTo>
                    <a:pt x="3521709" y="635927"/>
                  </a:lnTo>
                  <a:lnTo>
                    <a:pt x="1656715" y="41275"/>
                  </a:lnTo>
                  <a:lnTo>
                    <a:pt x="1607566" y="27050"/>
                  </a:lnTo>
                  <a:lnTo>
                    <a:pt x="1558925" y="15875"/>
                  </a:lnTo>
                  <a:lnTo>
                    <a:pt x="1510665" y="7619"/>
                  </a:lnTo>
                  <a:lnTo>
                    <a:pt x="1463040" y="2412"/>
                  </a:lnTo>
                  <a:lnTo>
                    <a:pt x="1416050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676399"/>
              <a:ext cx="10692765" cy="5884545"/>
            </a:xfrm>
            <a:custGeom>
              <a:avLst/>
              <a:gdLst/>
              <a:ahLst/>
              <a:cxnLst/>
              <a:rect l="l" t="t" r="r" b="b"/>
              <a:pathLst>
                <a:path w="10692765" h="5884545">
                  <a:moveTo>
                    <a:pt x="6375400" y="1885696"/>
                  </a:moveTo>
                  <a:lnTo>
                    <a:pt x="6374892" y="1846453"/>
                  </a:lnTo>
                  <a:lnTo>
                    <a:pt x="6372479" y="1806702"/>
                  </a:lnTo>
                  <a:lnTo>
                    <a:pt x="6368034" y="1766697"/>
                  </a:lnTo>
                  <a:lnTo>
                    <a:pt x="6361684" y="1726438"/>
                  </a:lnTo>
                  <a:lnTo>
                    <a:pt x="6353429" y="1685925"/>
                  </a:lnTo>
                  <a:lnTo>
                    <a:pt x="6343396" y="1645412"/>
                  </a:lnTo>
                  <a:lnTo>
                    <a:pt x="6331458" y="1604645"/>
                  </a:lnTo>
                  <a:lnTo>
                    <a:pt x="6317742" y="1564005"/>
                  </a:lnTo>
                  <a:lnTo>
                    <a:pt x="6302502" y="1523365"/>
                  </a:lnTo>
                  <a:lnTo>
                    <a:pt x="6285484" y="1482725"/>
                  </a:lnTo>
                  <a:lnTo>
                    <a:pt x="6266815" y="1442466"/>
                  </a:lnTo>
                  <a:lnTo>
                    <a:pt x="6246622" y="1402334"/>
                  </a:lnTo>
                  <a:lnTo>
                    <a:pt x="6224905" y="1362456"/>
                  </a:lnTo>
                  <a:lnTo>
                    <a:pt x="6201664" y="1322959"/>
                  </a:lnTo>
                  <a:lnTo>
                    <a:pt x="6177026" y="1283970"/>
                  </a:lnTo>
                  <a:lnTo>
                    <a:pt x="6150991" y="1245362"/>
                  </a:lnTo>
                  <a:lnTo>
                    <a:pt x="6123559" y="1207389"/>
                  </a:lnTo>
                  <a:lnTo>
                    <a:pt x="6094984" y="1169924"/>
                  </a:lnTo>
                  <a:lnTo>
                    <a:pt x="6065012" y="1133221"/>
                  </a:lnTo>
                  <a:lnTo>
                    <a:pt x="6033897" y="1097153"/>
                  </a:lnTo>
                  <a:lnTo>
                    <a:pt x="6001639" y="1061974"/>
                  </a:lnTo>
                  <a:lnTo>
                    <a:pt x="5968238" y="1027684"/>
                  </a:lnTo>
                  <a:lnTo>
                    <a:pt x="5933821" y="994283"/>
                  </a:lnTo>
                  <a:lnTo>
                    <a:pt x="5898261" y="961771"/>
                  </a:lnTo>
                  <a:lnTo>
                    <a:pt x="5861812" y="930402"/>
                  </a:lnTo>
                  <a:lnTo>
                    <a:pt x="5824474" y="900176"/>
                  </a:lnTo>
                  <a:lnTo>
                    <a:pt x="5786247" y="870966"/>
                  </a:lnTo>
                  <a:lnTo>
                    <a:pt x="5747131" y="843153"/>
                  </a:lnTo>
                  <a:lnTo>
                    <a:pt x="5707253" y="816610"/>
                  </a:lnTo>
                  <a:lnTo>
                    <a:pt x="5666613" y="791337"/>
                  </a:lnTo>
                  <a:lnTo>
                    <a:pt x="5625211" y="767461"/>
                  </a:lnTo>
                  <a:lnTo>
                    <a:pt x="5583301" y="745236"/>
                  </a:lnTo>
                  <a:lnTo>
                    <a:pt x="5540629" y="724408"/>
                  </a:lnTo>
                  <a:lnTo>
                    <a:pt x="5497449" y="705231"/>
                  </a:lnTo>
                  <a:lnTo>
                    <a:pt x="5453888" y="687705"/>
                  </a:lnTo>
                  <a:lnTo>
                    <a:pt x="5409692" y="671957"/>
                  </a:lnTo>
                  <a:lnTo>
                    <a:pt x="5365115" y="657987"/>
                  </a:lnTo>
                  <a:lnTo>
                    <a:pt x="5320157" y="645922"/>
                  </a:lnTo>
                  <a:lnTo>
                    <a:pt x="5274818" y="635635"/>
                  </a:lnTo>
                  <a:lnTo>
                    <a:pt x="5229352" y="627507"/>
                  </a:lnTo>
                  <a:lnTo>
                    <a:pt x="1405636" y="24003"/>
                  </a:lnTo>
                  <a:lnTo>
                    <a:pt x="1350391" y="16002"/>
                  </a:lnTo>
                  <a:lnTo>
                    <a:pt x="1295781" y="9652"/>
                  </a:lnTo>
                  <a:lnTo>
                    <a:pt x="1241717" y="4953"/>
                  </a:lnTo>
                  <a:lnTo>
                    <a:pt x="1188326" y="1651"/>
                  </a:lnTo>
                  <a:lnTo>
                    <a:pt x="1135583" y="127"/>
                  </a:lnTo>
                  <a:lnTo>
                    <a:pt x="1083513" y="0"/>
                  </a:lnTo>
                  <a:lnTo>
                    <a:pt x="1032154" y="1397"/>
                  </a:lnTo>
                  <a:lnTo>
                    <a:pt x="981494" y="4445"/>
                  </a:lnTo>
                  <a:lnTo>
                    <a:pt x="931583" y="9017"/>
                  </a:lnTo>
                  <a:lnTo>
                    <a:pt x="882434" y="14986"/>
                  </a:lnTo>
                  <a:lnTo>
                    <a:pt x="834072" y="22606"/>
                  </a:lnTo>
                  <a:lnTo>
                    <a:pt x="786498" y="31623"/>
                  </a:lnTo>
                  <a:lnTo>
                    <a:pt x="739762" y="42037"/>
                  </a:lnTo>
                  <a:lnTo>
                    <a:pt x="693864" y="53975"/>
                  </a:lnTo>
                  <a:lnTo>
                    <a:pt x="648843" y="67437"/>
                  </a:lnTo>
                  <a:lnTo>
                    <a:pt x="604710" y="82296"/>
                  </a:lnTo>
                  <a:lnTo>
                    <a:pt x="561492" y="98552"/>
                  </a:lnTo>
                  <a:lnTo>
                    <a:pt x="519201" y="116332"/>
                  </a:lnTo>
                  <a:lnTo>
                    <a:pt x="477875" y="135509"/>
                  </a:lnTo>
                  <a:lnTo>
                    <a:pt x="437515" y="155956"/>
                  </a:lnTo>
                  <a:lnTo>
                    <a:pt x="398157" y="177927"/>
                  </a:lnTo>
                  <a:lnTo>
                    <a:pt x="359816" y="201295"/>
                  </a:lnTo>
                  <a:lnTo>
                    <a:pt x="322529" y="225933"/>
                  </a:lnTo>
                  <a:lnTo>
                    <a:pt x="286270" y="251968"/>
                  </a:lnTo>
                  <a:lnTo>
                    <a:pt x="251117" y="279400"/>
                  </a:lnTo>
                  <a:lnTo>
                    <a:pt x="217081" y="308102"/>
                  </a:lnTo>
                  <a:lnTo>
                    <a:pt x="184162" y="338201"/>
                  </a:lnTo>
                  <a:lnTo>
                    <a:pt x="152387" y="369443"/>
                  </a:lnTo>
                  <a:lnTo>
                    <a:pt x="121780" y="402209"/>
                  </a:lnTo>
                  <a:lnTo>
                    <a:pt x="92379" y="436118"/>
                  </a:lnTo>
                  <a:lnTo>
                    <a:pt x="64173" y="471424"/>
                  </a:lnTo>
                  <a:lnTo>
                    <a:pt x="37211" y="507873"/>
                  </a:lnTo>
                  <a:lnTo>
                    <a:pt x="11506" y="545719"/>
                  </a:lnTo>
                  <a:lnTo>
                    <a:pt x="0" y="564007"/>
                  </a:lnTo>
                  <a:lnTo>
                    <a:pt x="0" y="4746625"/>
                  </a:lnTo>
                  <a:lnTo>
                    <a:pt x="3532759" y="5401462"/>
                  </a:lnTo>
                  <a:lnTo>
                    <a:pt x="3587496" y="5410898"/>
                  </a:lnTo>
                  <a:lnTo>
                    <a:pt x="3641598" y="5418848"/>
                  </a:lnTo>
                  <a:lnTo>
                    <a:pt x="3695192" y="5425325"/>
                  </a:lnTo>
                  <a:lnTo>
                    <a:pt x="3748278" y="5430342"/>
                  </a:lnTo>
                  <a:lnTo>
                    <a:pt x="3800729" y="5433885"/>
                  </a:lnTo>
                  <a:lnTo>
                    <a:pt x="3852545" y="5435968"/>
                  </a:lnTo>
                  <a:lnTo>
                    <a:pt x="3903853" y="5436603"/>
                  </a:lnTo>
                  <a:lnTo>
                    <a:pt x="3954399" y="5435803"/>
                  </a:lnTo>
                  <a:lnTo>
                    <a:pt x="4004310" y="5433568"/>
                  </a:lnTo>
                  <a:lnTo>
                    <a:pt x="4053459" y="5429910"/>
                  </a:lnTo>
                  <a:lnTo>
                    <a:pt x="4101973" y="5424843"/>
                  </a:lnTo>
                  <a:lnTo>
                    <a:pt x="4149852" y="5418353"/>
                  </a:lnTo>
                  <a:lnTo>
                    <a:pt x="4196842" y="5410466"/>
                  </a:lnTo>
                  <a:lnTo>
                    <a:pt x="4243070" y="5401195"/>
                  </a:lnTo>
                  <a:lnTo>
                    <a:pt x="4288663" y="5390527"/>
                  </a:lnTo>
                  <a:lnTo>
                    <a:pt x="4333240" y="5378488"/>
                  </a:lnTo>
                  <a:lnTo>
                    <a:pt x="4377182" y="5365064"/>
                  </a:lnTo>
                  <a:lnTo>
                    <a:pt x="4420108" y="5350294"/>
                  </a:lnTo>
                  <a:lnTo>
                    <a:pt x="4462272" y="5334165"/>
                  </a:lnTo>
                  <a:lnTo>
                    <a:pt x="4503547" y="5316677"/>
                  </a:lnTo>
                  <a:lnTo>
                    <a:pt x="4543806" y="5297856"/>
                  </a:lnTo>
                  <a:lnTo>
                    <a:pt x="4583303" y="5277701"/>
                  </a:lnTo>
                  <a:lnTo>
                    <a:pt x="4621784" y="5256225"/>
                  </a:lnTo>
                  <a:lnTo>
                    <a:pt x="4659249" y="5233441"/>
                  </a:lnTo>
                  <a:lnTo>
                    <a:pt x="4695698" y="5209337"/>
                  </a:lnTo>
                  <a:lnTo>
                    <a:pt x="4731258" y="5183924"/>
                  </a:lnTo>
                  <a:lnTo>
                    <a:pt x="4765675" y="5157228"/>
                  </a:lnTo>
                  <a:lnTo>
                    <a:pt x="4799203" y="5129250"/>
                  </a:lnTo>
                  <a:lnTo>
                    <a:pt x="4831588" y="5099977"/>
                  </a:lnTo>
                  <a:lnTo>
                    <a:pt x="4862830" y="5069446"/>
                  </a:lnTo>
                  <a:lnTo>
                    <a:pt x="4892929" y="5037645"/>
                  </a:lnTo>
                  <a:lnTo>
                    <a:pt x="4922012" y="5004600"/>
                  </a:lnTo>
                  <a:lnTo>
                    <a:pt x="4949952" y="4970297"/>
                  </a:lnTo>
                  <a:lnTo>
                    <a:pt x="4976622" y="4934763"/>
                  </a:lnTo>
                  <a:lnTo>
                    <a:pt x="5002149" y="4897996"/>
                  </a:lnTo>
                  <a:lnTo>
                    <a:pt x="5026533" y="4859998"/>
                  </a:lnTo>
                  <a:lnTo>
                    <a:pt x="5049647" y="4820767"/>
                  </a:lnTo>
                  <a:lnTo>
                    <a:pt x="5071491" y="4780356"/>
                  </a:lnTo>
                  <a:lnTo>
                    <a:pt x="5092065" y="4738738"/>
                  </a:lnTo>
                  <a:lnTo>
                    <a:pt x="6317615" y="2144776"/>
                  </a:lnTo>
                  <a:lnTo>
                    <a:pt x="6345428" y="2074291"/>
                  </a:lnTo>
                  <a:lnTo>
                    <a:pt x="6363970" y="2000631"/>
                  </a:lnTo>
                  <a:lnTo>
                    <a:pt x="6369939" y="1962912"/>
                  </a:lnTo>
                  <a:lnTo>
                    <a:pt x="6373622" y="1924558"/>
                  </a:lnTo>
                  <a:lnTo>
                    <a:pt x="6375400" y="1885696"/>
                  </a:lnTo>
                  <a:close/>
                </a:path>
                <a:path w="10692765" h="5884545">
                  <a:moveTo>
                    <a:pt x="10692257" y="3211703"/>
                  </a:moveTo>
                  <a:lnTo>
                    <a:pt x="9747758" y="3593465"/>
                  </a:lnTo>
                  <a:lnTo>
                    <a:pt x="9697720" y="3614801"/>
                  </a:lnTo>
                  <a:lnTo>
                    <a:pt x="9649460" y="3637407"/>
                  </a:lnTo>
                  <a:lnTo>
                    <a:pt x="9602851" y="3661283"/>
                  </a:lnTo>
                  <a:lnTo>
                    <a:pt x="9558020" y="3686556"/>
                  </a:lnTo>
                  <a:lnTo>
                    <a:pt x="9515094" y="3713099"/>
                  </a:lnTo>
                  <a:lnTo>
                    <a:pt x="9473819" y="3740912"/>
                  </a:lnTo>
                  <a:lnTo>
                    <a:pt x="9434449" y="3769741"/>
                  </a:lnTo>
                  <a:lnTo>
                    <a:pt x="9396857" y="3799840"/>
                  </a:lnTo>
                  <a:lnTo>
                    <a:pt x="9361297" y="3831082"/>
                  </a:lnTo>
                  <a:lnTo>
                    <a:pt x="9327515" y="3863467"/>
                  </a:lnTo>
                  <a:lnTo>
                    <a:pt x="9295638" y="3896868"/>
                  </a:lnTo>
                  <a:lnTo>
                    <a:pt x="9265666" y="3931158"/>
                  </a:lnTo>
                  <a:lnTo>
                    <a:pt x="9237726" y="3966591"/>
                  </a:lnTo>
                  <a:lnTo>
                    <a:pt x="9211818" y="4002913"/>
                  </a:lnTo>
                  <a:lnTo>
                    <a:pt x="9187815" y="4040124"/>
                  </a:lnTo>
                  <a:lnTo>
                    <a:pt x="9165844" y="4078224"/>
                  </a:lnTo>
                  <a:lnTo>
                    <a:pt x="9145905" y="4117213"/>
                  </a:lnTo>
                  <a:lnTo>
                    <a:pt x="9128125" y="4156964"/>
                  </a:lnTo>
                  <a:lnTo>
                    <a:pt x="9112377" y="4197604"/>
                  </a:lnTo>
                  <a:lnTo>
                    <a:pt x="9098661" y="4238891"/>
                  </a:lnTo>
                  <a:lnTo>
                    <a:pt x="9087231" y="4280916"/>
                  </a:lnTo>
                  <a:lnTo>
                    <a:pt x="9077833" y="4323588"/>
                  </a:lnTo>
                  <a:lnTo>
                    <a:pt x="9070721" y="4366895"/>
                  </a:lnTo>
                  <a:lnTo>
                    <a:pt x="9065641" y="4410837"/>
                  </a:lnTo>
                  <a:lnTo>
                    <a:pt x="9062974" y="4455287"/>
                  </a:lnTo>
                  <a:lnTo>
                    <a:pt x="9062466" y="4500372"/>
                  </a:lnTo>
                  <a:lnTo>
                    <a:pt x="9064244" y="4545838"/>
                  </a:lnTo>
                  <a:lnTo>
                    <a:pt x="9068308" y="4591812"/>
                  </a:lnTo>
                  <a:lnTo>
                    <a:pt x="9213723" y="5883922"/>
                  </a:lnTo>
                  <a:lnTo>
                    <a:pt x="10692257" y="5883922"/>
                  </a:lnTo>
                  <a:lnTo>
                    <a:pt x="10692257" y="3211703"/>
                  </a:lnTo>
                  <a:close/>
                </a:path>
              </a:pathLst>
            </a:custGeom>
            <a:solidFill>
              <a:srgbClr val="4E60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05968" y="5974079"/>
              <a:ext cx="5160645" cy="1014730"/>
            </a:xfrm>
            <a:custGeom>
              <a:avLst/>
              <a:gdLst/>
              <a:ahLst/>
              <a:cxnLst/>
              <a:rect l="l" t="t" r="r" b="b"/>
              <a:pathLst>
                <a:path w="5160645" h="1014729">
                  <a:moveTo>
                    <a:pt x="4952110" y="0"/>
                  </a:moveTo>
                  <a:lnTo>
                    <a:pt x="208064" y="0"/>
                  </a:lnTo>
                  <a:lnTo>
                    <a:pt x="160350" y="5460"/>
                  </a:lnTo>
                  <a:lnTo>
                    <a:pt x="116560" y="21081"/>
                  </a:lnTo>
                  <a:lnTo>
                    <a:pt x="77927" y="45719"/>
                  </a:lnTo>
                  <a:lnTo>
                    <a:pt x="45707" y="77977"/>
                  </a:lnTo>
                  <a:lnTo>
                    <a:pt x="21145" y="116585"/>
                  </a:lnTo>
                  <a:lnTo>
                    <a:pt x="5499" y="160273"/>
                  </a:lnTo>
                  <a:lnTo>
                    <a:pt x="0" y="208025"/>
                  </a:lnTo>
                  <a:lnTo>
                    <a:pt x="0" y="806678"/>
                  </a:lnTo>
                  <a:lnTo>
                    <a:pt x="5499" y="854379"/>
                  </a:lnTo>
                  <a:lnTo>
                    <a:pt x="21145" y="898156"/>
                  </a:lnTo>
                  <a:lnTo>
                    <a:pt x="45707" y="936777"/>
                  </a:lnTo>
                  <a:lnTo>
                    <a:pt x="77927" y="968997"/>
                  </a:lnTo>
                  <a:lnTo>
                    <a:pt x="116560" y="993546"/>
                  </a:lnTo>
                  <a:lnTo>
                    <a:pt x="160350" y="1009192"/>
                  </a:lnTo>
                  <a:lnTo>
                    <a:pt x="208064" y="1014691"/>
                  </a:lnTo>
                  <a:lnTo>
                    <a:pt x="4952110" y="1014691"/>
                  </a:lnTo>
                  <a:lnTo>
                    <a:pt x="4999735" y="1009192"/>
                  </a:lnTo>
                  <a:lnTo>
                    <a:pt x="5043551" y="993546"/>
                  </a:lnTo>
                  <a:lnTo>
                    <a:pt x="5082158" y="968997"/>
                  </a:lnTo>
                  <a:lnTo>
                    <a:pt x="5114417" y="936777"/>
                  </a:lnTo>
                  <a:lnTo>
                    <a:pt x="5139055" y="898156"/>
                  </a:lnTo>
                  <a:lnTo>
                    <a:pt x="5154676" y="854379"/>
                  </a:lnTo>
                  <a:lnTo>
                    <a:pt x="5160136" y="806678"/>
                  </a:lnTo>
                  <a:lnTo>
                    <a:pt x="5160136" y="208025"/>
                  </a:lnTo>
                  <a:lnTo>
                    <a:pt x="5154676" y="160273"/>
                  </a:lnTo>
                  <a:lnTo>
                    <a:pt x="5139055" y="116585"/>
                  </a:lnTo>
                  <a:lnTo>
                    <a:pt x="5114417" y="77977"/>
                  </a:lnTo>
                  <a:lnTo>
                    <a:pt x="5082158" y="45719"/>
                  </a:lnTo>
                  <a:lnTo>
                    <a:pt x="5043551" y="21081"/>
                  </a:lnTo>
                  <a:lnTo>
                    <a:pt x="4999735" y="5460"/>
                  </a:lnTo>
                  <a:lnTo>
                    <a:pt x="4952110" y="0"/>
                  </a:lnTo>
                  <a:close/>
                </a:path>
              </a:pathLst>
            </a:custGeom>
            <a:solidFill>
              <a:srgbClr val="4346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54430" y="6194552"/>
            <a:ext cx="420370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45" dirty="0">
                <a:solidFill>
                  <a:srgbClr val="FFFFFF"/>
                </a:solidFill>
                <a:latin typeface="Arial"/>
                <a:cs typeface="Arial"/>
              </a:rPr>
              <a:t>БУДЬВДВИЖЕНИИ.РФ</a:t>
            </a:r>
            <a:endParaRPr sz="3000">
              <a:latin typeface="Arial"/>
              <a:cs typeface="Arial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-1" y="0"/>
            <a:ext cx="10693401" cy="756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1223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</TotalTime>
  <Words>111</Words>
  <Application>Microsoft Office PowerPoint</Application>
  <PresentationFormat>Произвольный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Слайд 1</vt:lpstr>
      <vt:lpstr>ДОКУМЕНТЫ</vt:lpstr>
      <vt:lpstr>Слайд 3</vt:lpstr>
      <vt:lpstr>Иерархия работы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ВКС РДДМ</dc:title>
  <dc:creator>Кропотина Мария Сергеевна</dc:creator>
  <cp:lastModifiedBy>User</cp:lastModifiedBy>
  <cp:revision>40</cp:revision>
  <dcterms:created xsi:type="dcterms:W3CDTF">2023-01-10T09:06:52Z</dcterms:created>
  <dcterms:modified xsi:type="dcterms:W3CDTF">2023-06-29T16:33:19Z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2022-12-22T00:00:00Z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2023-01-10T00:00:00Z</vt:filetime>
  </property>
</Properties>
</file>