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7" r:id="rId18"/>
    <p:sldId id="274" r:id="rId19"/>
    <p:sldId id="275" r:id="rId20"/>
    <p:sldId id="276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Социальное партнерство при проведении природоохранных мероприятий и акций естественнонаучной направленности.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941168"/>
            <a:ext cx="4136504" cy="1752600"/>
          </a:xfrm>
        </p:spPr>
        <p:txBody>
          <a:bodyPr>
            <a:noAutofit/>
          </a:bodyPr>
          <a:lstStyle/>
          <a:p>
            <a:r>
              <a:rPr lang="ru-RU" sz="20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Радостева</a:t>
            </a:r>
            <a:r>
              <a:rPr lang="ru-RU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А.П., п.д.о. эколого-биологического отдела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МБОУДО «ЦДОД им. В. Волошиной»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" name="Picture 2" descr="C:\Users\Биолог1\Documents\радостева\акции фото\EaLHv6RZK7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884591"/>
            <a:ext cx="3312368" cy="4973409"/>
          </a:xfrm>
          <a:prstGeom prst="rect">
            <a:avLst/>
          </a:prstGeom>
          <a:noFill/>
        </p:spPr>
      </p:pic>
      <p:pic>
        <p:nvPicPr>
          <p:cNvPr id="22531" name="Picture 3" descr="C:\Users\Биолог1\Documents\радостева\акции фото\iMM7Z66zvR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61456"/>
            <a:ext cx="3672408" cy="48965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507288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Акция гуманитарной помощи для кошек и собак в приютах</a:t>
            </a:r>
            <a:br>
              <a:rPr lang="ru-RU" dirty="0" smtClean="0"/>
            </a:br>
            <a:r>
              <a:rPr lang="ru-RU" dirty="0" smtClean="0"/>
              <a:t> «Помоги </a:t>
            </a:r>
            <a:r>
              <a:rPr lang="ru-RU" dirty="0" err="1" smtClean="0"/>
              <a:t>четверолапому</a:t>
            </a:r>
            <a:r>
              <a:rPr lang="ru-RU" dirty="0" smtClean="0"/>
              <a:t> другу» (2010-2018).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«Покормите птиц зимой» </a:t>
            </a:r>
            <a:endParaRPr lang="ru-RU" dirty="0"/>
          </a:p>
        </p:txBody>
      </p:sp>
      <p:pic>
        <p:nvPicPr>
          <p:cNvPr id="23555" name="Picture 3" descr="C:\Users\Биолог1\Documents\радостева\акции фото\y_194448f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3444" y="1600200"/>
            <a:ext cx="6037111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Акция по учету зимующих водоплавающих птиц </a:t>
            </a:r>
            <a:br>
              <a:rPr lang="ru-RU" b="1" dirty="0" smtClean="0"/>
            </a:br>
            <a:r>
              <a:rPr lang="ru-RU" b="1" dirty="0" smtClean="0"/>
              <a:t> «Серая шейка»</a:t>
            </a:r>
            <a:endParaRPr lang="ru-RU" b="1" dirty="0"/>
          </a:p>
        </p:txBody>
      </p:sp>
      <p:pic>
        <p:nvPicPr>
          <p:cNvPr id="25603" name="Picture 3" descr="C:\Users\Биолог1\Documents\Отдел\на сайт изменения\на сайт 2017-18\Серая шейка\20180118_124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204864"/>
            <a:ext cx="7543272" cy="4525963"/>
          </a:xfrm>
          <a:prstGeom prst="rect">
            <a:avLst/>
          </a:prstGeom>
          <a:noFill/>
        </p:spPr>
      </p:pic>
      <p:pic>
        <p:nvPicPr>
          <p:cNvPr id="25602" name="Picture 2" descr="ÐÐ¾Ð³Ð¾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00808"/>
            <a:ext cx="1835386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Акция «Птичьи кварталы </a:t>
            </a:r>
            <a:br>
              <a:rPr lang="ru-RU" dirty="0" smtClean="0"/>
            </a:br>
            <a:r>
              <a:rPr lang="ru-RU" dirty="0" smtClean="0"/>
              <a:t>во двор ветерана» </a:t>
            </a:r>
            <a:endParaRPr lang="ru-RU" dirty="0"/>
          </a:p>
        </p:txBody>
      </p:sp>
      <p:pic>
        <p:nvPicPr>
          <p:cNvPr id="24578" name="Picture 2" descr="C:\Users\Биолог1\Documents\радостева\акции фото\x_dfc928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988840"/>
            <a:ext cx="3014159" cy="4525963"/>
          </a:xfrm>
          <a:prstGeom prst="rect">
            <a:avLst/>
          </a:prstGeom>
          <a:noFill/>
        </p:spPr>
      </p:pic>
      <p:pic>
        <p:nvPicPr>
          <p:cNvPr id="24579" name="Picture 3" descr="C:\Users\Биолог1\Documents\радостева\акции фото\iHgF_MGJs6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700808"/>
            <a:ext cx="3038475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«Охотники за батарейками» </a:t>
            </a:r>
            <a:endParaRPr lang="ru-RU" dirty="0"/>
          </a:p>
        </p:txBody>
      </p:sp>
      <p:pic>
        <p:nvPicPr>
          <p:cNvPr id="26626" name="Picture 2" descr="C:\Users\Биолог1\Documents\радостева\акции фото\Vcq56R5qN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88840"/>
            <a:ext cx="3017309" cy="4525963"/>
          </a:xfrm>
          <a:prstGeom prst="rect">
            <a:avLst/>
          </a:prstGeom>
          <a:noFill/>
        </p:spPr>
      </p:pic>
      <p:pic>
        <p:nvPicPr>
          <p:cNvPr id="26627" name="Picture 3" descr="C:\Users\Биолог1\Documents\радостева\акции фото\Bb7eQ8XAfH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844824"/>
            <a:ext cx="4986822" cy="2880320"/>
          </a:xfrm>
          <a:prstGeom prst="rect">
            <a:avLst/>
          </a:prstGeom>
          <a:noFill/>
        </p:spPr>
      </p:pic>
      <p:pic>
        <p:nvPicPr>
          <p:cNvPr id="26628" name="Picture 4" descr="C:\Users\Биолог1\Documents\радостева\акции фото\O-onAdo2A8w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7349" y="1844824"/>
            <a:ext cx="5856651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«Защитим муравейник» </a:t>
            </a:r>
            <a:endParaRPr lang="ru-RU" dirty="0"/>
          </a:p>
        </p:txBody>
      </p:sp>
      <p:pic>
        <p:nvPicPr>
          <p:cNvPr id="27650" name="Picture 2" descr="C:\Users\Биолог1\Documents\радостева\акции фото\pEe_2Y0TIW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2132856"/>
            <a:ext cx="3394472" cy="4525963"/>
          </a:xfrm>
          <a:prstGeom prst="rect">
            <a:avLst/>
          </a:prstGeom>
          <a:noFill/>
        </p:spPr>
      </p:pic>
      <p:pic>
        <p:nvPicPr>
          <p:cNvPr id="27651" name="Picture 3" descr="C:\Users\Биолог1\Documents\радостева\акции фото\ItL4Uv3eaq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504" y="2509835"/>
            <a:ext cx="5256584" cy="4005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Акция «День Птиц»</a:t>
            </a:r>
            <a:endParaRPr lang="ru-RU" dirty="0"/>
          </a:p>
        </p:txBody>
      </p:sp>
      <p:pic>
        <p:nvPicPr>
          <p:cNvPr id="28674" name="Picture 2" descr="C:\Users\Биолог1\Documents\радостева\акции фото\T0yXNRP4F3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556792"/>
            <a:ext cx="4550627" cy="3284984"/>
          </a:xfrm>
          <a:prstGeom prst="rect">
            <a:avLst/>
          </a:prstGeom>
          <a:noFill/>
        </p:spPr>
      </p:pic>
      <p:pic>
        <p:nvPicPr>
          <p:cNvPr id="8" name="Picture 2" descr="C:\Users\Биолог1\Documents\радостева\акции фото\zjaWLeO0rA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546779"/>
            <a:ext cx="4355976" cy="3311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Акция «День Птиц»</a:t>
            </a:r>
            <a:endParaRPr lang="ru-RU" dirty="0"/>
          </a:p>
        </p:txBody>
      </p:sp>
      <p:pic>
        <p:nvPicPr>
          <p:cNvPr id="31746" name="Picture 2" descr="C:\Users\Биолог1\Documents\радостева\акции фото\NDRw8T1mub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628800"/>
            <a:ext cx="6034815" cy="4526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Эколята</a:t>
            </a:r>
            <a:r>
              <a:rPr lang="ru-RU" dirty="0" smtClean="0"/>
              <a:t> – молодые защитники природы»</a:t>
            </a:r>
            <a:endParaRPr lang="ru-RU" dirty="0"/>
          </a:p>
        </p:txBody>
      </p:sp>
      <p:pic>
        <p:nvPicPr>
          <p:cNvPr id="29699" name="Picture 3" descr="C:\Users\Биолог1\Documents\радостева\акции фото\y5d_kZdV2q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2215" y="1600200"/>
            <a:ext cx="6799569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Эколята</a:t>
            </a:r>
            <a:r>
              <a:rPr lang="ru-RU" dirty="0" smtClean="0"/>
              <a:t> – молодые защитники природы»</a:t>
            </a:r>
            <a:endParaRPr lang="ru-RU" dirty="0"/>
          </a:p>
        </p:txBody>
      </p:sp>
      <p:pic>
        <p:nvPicPr>
          <p:cNvPr id="30722" name="Picture 2" descr="C:\Users\Биолог1\Documents\радостева\акции фото\Nu2DAIknI-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/>
              <a:t>Природоохранные мероприятия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268959"/>
          </a:xfrm>
        </p:spPr>
        <p:txBody>
          <a:bodyPr>
            <a:normAutofit fontScale="92500"/>
          </a:bodyPr>
          <a:lstStyle/>
          <a:p>
            <a:r>
              <a:rPr lang="ru-RU" sz="4500" dirty="0" smtClean="0"/>
              <a:t>Природоохранные акции</a:t>
            </a:r>
          </a:p>
          <a:p>
            <a:r>
              <a:rPr lang="ru-RU" sz="4500" dirty="0" smtClean="0"/>
              <a:t>Эколого-просветительские акции</a:t>
            </a:r>
          </a:p>
          <a:p>
            <a:r>
              <a:rPr lang="ru-RU" sz="4500" dirty="0" smtClean="0"/>
              <a:t>Эколого-просветительские мероприятия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«Зеленый трамвай»</a:t>
            </a:r>
            <a:endParaRPr lang="ru-RU" dirty="0"/>
          </a:p>
        </p:txBody>
      </p:sp>
      <p:pic>
        <p:nvPicPr>
          <p:cNvPr id="32770" name="Picture 2" descr="C:\Users\Биолог1\Documents\радостева\акции фото\TncKYLKExf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«Желудь»</a:t>
            </a:r>
            <a:endParaRPr lang="ru-RU" dirty="0"/>
          </a:p>
        </p:txBody>
      </p:sp>
      <p:pic>
        <p:nvPicPr>
          <p:cNvPr id="33794" name="Picture 2" descr="C:\Users\Биолог1\Documents\радостева\акции фото\Rq5xibAqee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7715200" cy="3816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Трудовые десанты  по уборке береговой линий р.Томь и р. </a:t>
            </a:r>
            <a:r>
              <a:rPr lang="ru-RU" sz="3600" dirty="0" err="1" smtClean="0"/>
              <a:t>Искитимка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акция «Чистый берег» (с 2006г – 2018г) </a:t>
            </a:r>
            <a:endParaRPr lang="ru-RU" sz="3600" dirty="0"/>
          </a:p>
        </p:txBody>
      </p:sp>
      <p:pic>
        <p:nvPicPr>
          <p:cNvPr id="1026" name="Picture 2" descr="C:\Users\Биолог1\Documents\радостева\акции фото\SYlpWxlo2H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1844824"/>
            <a:ext cx="3040728" cy="4567436"/>
          </a:xfrm>
          <a:prstGeom prst="rect">
            <a:avLst/>
          </a:prstGeom>
          <a:noFill/>
        </p:spPr>
      </p:pic>
      <p:pic>
        <p:nvPicPr>
          <p:cNvPr id="1027" name="Picture 3" descr="C:\Users\Биолог1\Documents\радостева\акции фото\x_eabd5a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564904"/>
            <a:ext cx="5354083" cy="3864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5" name="Picture 3" descr="C:\Users\Биолог1\Documents\радостева\акции фото\eZLuUMXYBw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1791226"/>
            <a:ext cx="3373158" cy="50667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десанты 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уборке береговой линии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р.Томь и р.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Искитимка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акция «Чистый берег» 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2006г – 2018г)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3" name="Picture 1" descr="C:\Users\Биолог1\Documents\радостева\акции фото\AEclDlf1bn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564904"/>
            <a:ext cx="5409050" cy="3600400"/>
          </a:xfrm>
          <a:prstGeom prst="rect">
            <a:avLst/>
          </a:prstGeom>
          <a:noFill/>
        </p:spPr>
      </p:pic>
      <p:pic>
        <p:nvPicPr>
          <p:cNvPr id="3076" name="Picture 4" descr="C:\Users\Биолог1\Documents\радостева\акции фото\x_b6b63df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2420888"/>
            <a:ext cx="5753100" cy="4162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«Чистый бор»</a:t>
            </a:r>
            <a:endParaRPr lang="ru-RU" dirty="0"/>
          </a:p>
        </p:txBody>
      </p:sp>
      <p:pic>
        <p:nvPicPr>
          <p:cNvPr id="2049" name="Picture 1" descr="C:\Users\Биолог1\Documents\радостева\акции фото\x_1edddf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760"/>
            <a:ext cx="4716016" cy="3138805"/>
          </a:xfrm>
          <a:prstGeom prst="rect">
            <a:avLst/>
          </a:prstGeom>
          <a:noFill/>
        </p:spPr>
      </p:pic>
      <p:pic>
        <p:nvPicPr>
          <p:cNvPr id="8" name="Picture 2" descr="C:\Users\Биолог1\Documents\радостева\акции фото\ty1Kn6rfwP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996952"/>
            <a:ext cx="5148064" cy="3861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8686800" cy="580926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Акция «Чистый бор»</a:t>
            </a:r>
            <a:endParaRPr lang="ru-RU" sz="3600" dirty="0"/>
          </a:p>
        </p:txBody>
      </p:sp>
      <p:pic>
        <p:nvPicPr>
          <p:cNvPr id="18434" name="Picture 2" descr="C:\Users\Биолог1\Documents\радостева\акции фото\VVJayjPCpT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132856"/>
            <a:ext cx="5362542" cy="4021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Биолог1\Documents\радостева\акции фото\eAhMb6M5Rq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691" y="260648"/>
            <a:ext cx="9129309" cy="65973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404664"/>
            <a:ext cx="86409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Акция «Подари свой лес потомкам»</a:t>
            </a:r>
            <a:endParaRPr lang="ru-RU" dirty="0"/>
          </a:p>
        </p:txBody>
      </p:sp>
      <p:pic>
        <p:nvPicPr>
          <p:cNvPr id="19459" name="Picture 3" descr="C:\Users\Биолог1\Documents\радостева\акции фото\zifrmHebjV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3394472" cy="4525963"/>
          </a:xfrm>
          <a:prstGeom prst="rect">
            <a:avLst/>
          </a:prstGeom>
          <a:noFill/>
        </p:spPr>
      </p:pic>
      <p:pic>
        <p:nvPicPr>
          <p:cNvPr id="19460" name="Picture 4" descr="C:\Users\Биолог1\Documents\радостева\акции фото\9DN8rYpE0A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549152"/>
            <a:ext cx="3981636" cy="5308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7463"/>
            <a:ext cx="9144000" cy="6858001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FABC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Акция по сбору макулатуры  </a:t>
            </a:r>
            <a:br>
              <a:rPr lang="ru-RU" dirty="0" smtClean="0"/>
            </a:br>
            <a:r>
              <a:rPr lang="ru-RU" dirty="0" smtClean="0"/>
              <a:t>«С чистого листа» (2010-2018)</a:t>
            </a:r>
            <a:endParaRPr lang="ru-RU" dirty="0"/>
          </a:p>
        </p:txBody>
      </p:sp>
      <p:pic>
        <p:nvPicPr>
          <p:cNvPr id="21506" name="Picture 2" descr="C:\Users\Биолог1\Documents\радостева\акции фото\0RdwmtlmVj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32856"/>
            <a:ext cx="4716016" cy="4525963"/>
          </a:xfrm>
          <a:prstGeom prst="rect">
            <a:avLst/>
          </a:prstGeom>
          <a:noFill/>
        </p:spPr>
      </p:pic>
      <p:pic>
        <p:nvPicPr>
          <p:cNvPr id="8" name="Picture 2" descr="C:\Users\Биолог1\Documents\радостева\акции фото\ovSC-6g0TyQ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7623" y="2492896"/>
            <a:ext cx="5036377" cy="3777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131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Социальное партнерство при проведении природоохранных мероприятий и акций естественнонаучной направленности.  </vt:lpstr>
      <vt:lpstr>Природоохранные мероприятия </vt:lpstr>
      <vt:lpstr>Трудовые десанты  по уборке береговой линий р.Томь и р. Искитимка  акция «Чистый берег» (с 2006г – 2018г) </vt:lpstr>
      <vt:lpstr>Трудовые десанты   по уборке береговой линии  р.Томь и р. Искитимка  акция «Чистый берег»  (с 2006г – 2018г) </vt:lpstr>
      <vt:lpstr>Акция «Чистый бор»</vt:lpstr>
      <vt:lpstr>Акция «Чистый бор»</vt:lpstr>
      <vt:lpstr>Слайд 7</vt:lpstr>
      <vt:lpstr>Акция «Подари свой лес потомкам»</vt:lpstr>
      <vt:lpstr>Акция по сбору макулатуры   «С чистого листа» (2010-2018)</vt:lpstr>
      <vt:lpstr>Акция гуманитарной помощи для кошек и собак в приютах  «Помоги четверолапому другу» (2010-2018). </vt:lpstr>
      <vt:lpstr>Акция «Покормите птиц зимой» </vt:lpstr>
      <vt:lpstr>Акция по учету зимующих водоплавающих птиц   «Серая шейка»</vt:lpstr>
      <vt:lpstr>Акция «Птичьи кварталы  во двор ветерана» </vt:lpstr>
      <vt:lpstr>«Охотники за батарейками» </vt:lpstr>
      <vt:lpstr>«Защитим муравейник» </vt:lpstr>
      <vt:lpstr>Акция «День Птиц»</vt:lpstr>
      <vt:lpstr>Акция «День Птиц»</vt:lpstr>
      <vt:lpstr>«Эколята – молодые защитники природы»</vt:lpstr>
      <vt:lpstr>«Эколята – молодые защитники природы»</vt:lpstr>
      <vt:lpstr>Акция «Зеленый трамвай»</vt:lpstr>
      <vt:lpstr>Акция «Желудь»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Биолог1</dc:creator>
  <cp:lastModifiedBy>User</cp:lastModifiedBy>
  <cp:revision>29</cp:revision>
  <dcterms:created xsi:type="dcterms:W3CDTF">2018-04-26T02:56:34Z</dcterms:created>
  <dcterms:modified xsi:type="dcterms:W3CDTF">2018-04-28T15:01:35Z</dcterms:modified>
</cp:coreProperties>
</file>